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6" r:id="rId3"/>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6858000" cx="12192000"/>
  <p:notesSz cx="6858000" cy="9144000"/>
  <p:embeddedFontLst>
    <p:embeddedFont>
      <p:font typeface="Century Gothic"/>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CenturyGothic-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CenturyGothic-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CenturyGothic-bold.fntdata"/><Relationship Id="rId6" Type="http://schemas.openxmlformats.org/officeDocument/2006/relationships/slide" Target="slides/slide1.xml"/><Relationship Id="rId18" Type="http://schemas.openxmlformats.org/officeDocument/2006/relationships/font" Target="fonts/CenturyGothic-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6" name="Shape 396"/>
        <p:cNvGrpSpPr/>
        <p:nvPr/>
      </p:nvGrpSpPr>
      <p:grpSpPr>
        <a:xfrm>
          <a:off x="0" y="0"/>
          <a:ext cx="0" cy="0"/>
          <a:chOff x="0" y="0"/>
          <a:chExt cx="0" cy="0"/>
        </a:xfrm>
      </p:grpSpPr>
      <p:sp>
        <p:nvSpPr>
          <p:cNvPr id="397" name="Google Shape;397;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0" name="Shape 410"/>
        <p:cNvGrpSpPr/>
        <p:nvPr/>
      </p:nvGrpSpPr>
      <p:grpSpPr>
        <a:xfrm>
          <a:off x="0" y="0"/>
          <a:ext cx="0" cy="0"/>
          <a:chOff x="0" y="0"/>
          <a:chExt cx="0" cy="0"/>
        </a:xfrm>
      </p:grpSpPr>
      <p:sp>
        <p:nvSpPr>
          <p:cNvPr id="411" name="Google Shape;411;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Google Shape;424;g4978a0189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g4978a01893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Google Shape;36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Google Shape;37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Google Shape;38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spTree>
      <p:nvGrpSpPr>
        <p:cNvPr id="22" name="Shape 22"/>
        <p:cNvGrpSpPr/>
        <p:nvPr/>
      </p:nvGrpSpPr>
      <p:grpSpPr>
        <a:xfrm>
          <a:off x="0" y="0"/>
          <a:ext cx="0" cy="0"/>
          <a:chOff x="0" y="0"/>
          <a:chExt cx="0" cy="0"/>
        </a:xfrm>
      </p:grpSpPr>
      <p:grpSp>
        <p:nvGrpSpPr>
          <p:cNvPr id="23" name="Google Shape;23;p2"/>
          <p:cNvGrpSpPr/>
          <p:nvPr/>
        </p:nvGrpSpPr>
        <p:grpSpPr>
          <a:xfrm>
            <a:off x="0" y="0"/>
            <a:ext cx="12192000" cy="6858000"/>
            <a:chOff x="0" y="0"/>
            <a:chExt cx="12192000" cy="6858000"/>
          </a:xfrm>
        </p:grpSpPr>
        <p:sp>
          <p:nvSpPr>
            <p:cNvPr id="24" name="Google Shape;24;p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6" name="Google Shape;26;p2"/>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lstStyle>
            <a:lvl1pPr lvl="0" algn="l">
              <a:spcBef>
                <a:spcPts val="1000"/>
              </a:spcBef>
              <a:spcAft>
                <a:spcPts val="0"/>
              </a:spcAft>
              <a:buSzPts val="1440"/>
              <a:buNone/>
              <a:defRPr cap="none">
                <a:solidFill>
                  <a:srgbClr val="EE52A4"/>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28" name="Google Shape;28;p2"/>
          <p:cNvSpPr txBox="1"/>
          <p:nvPr>
            <p:ph idx="10" type="dt"/>
          </p:nvPr>
        </p:nvSpPr>
        <p:spPr>
          <a:xfrm rot="5400000">
            <a:off x="10158984" y="1792224"/>
            <a:ext cx="990599" cy="304799"/>
          </a:xfrm>
          <a:prstGeom prst="rect">
            <a:avLst/>
          </a:prstGeom>
          <a:noFill/>
          <a:ln>
            <a:noFill/>
          </a:ln>
        </p:spPr>
        <p:txBody>
          <a:bodyPr anchorCtr="0" anchor="t" bIns="45700" lIns="91425" spcFirstLastPara="1" rIns="91425" wrap="square" tIns="45700"/>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
          <p:cNvSpPr txBox="1"/>
          <p:nvPr>
            <p:ph idx="11" type="ftr"/>
          </p:nvPr>
        </p:nvSpPr>
        <p:spPr>
          <a:xfrm rot="5400000">
            <a:off x="8951976" y="3227832"/>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noramic Picture with Caption">
  <p:cSld name="Panoramic Picture with Caption">
    <p:spTree>
      <p:nvGrpSpPr>
        <p:cNvPr id="120" name="Shape 120"/>
        <p:cNvGrpSpPr/>
        <p:nvPr/>
      </p:nvGrpSpPr>
      <p:grpSpPr>
        <a:xfrm>
          <a:off x="0" y="0"/>
          <a:ext cx="0" cy="0"/>
          <a:chOff x="0" y="0"/>
          <a:chExt cx="0" cy="0"/>
        </a:xfrm>
      </p:grpSpPr>
      <p:grpSp>
        <p:nvGrpSpPr>
          <p:cNvPr id="121" name="Google Shape;121;p11"/>
          <p:cNvGrpSpPr/>
          <p:nvPr/>
        </p:nvGrpSpPr>
        <p:grpSpPr>
          <a:xfrm>
            <a:off x="0" y="0"/>
            <a:ext cx="12192000" cy="6858000"/>
            <a:chOff x="0" y="0"/>
            <a:chExt cx="12192000" cy="6858000"/>
          </a:xfrm>
        </p:grpSpPr>
        <p:sp>
          <p:nvSpPr>
            <p:cNvPr id="122" name="Google Shape;122;p1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1"/>
            <p:cNvSpPr/>
            <p:nvPr/>
          </p:nvSpPr>
          <p:spPr>
            <a:xfrm rot="10371525">
              <a:off x="263767" y="443825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1"/>
            <p:cNvSpPr/>
            <p:nvPr/>
          </p:nvSpPr>
          <p:spPr>
            <a:xfrm rot="10800000">
              <a:off x="459506" y="321130"/>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30" name="Google Shape;130;p1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31" name="Google Shape;131;p11"/>
          <p:cNvSpPr txBox="1"/>
          <p:nvPr>
            <p:ph type="title"/>
          </p:nvPr>
        </p:nvSpPr>
        <p:spPr>
          <a:xfrm>
            <a:off x="1154954" y="4969927"/>
            <a:ext cx="8825659" cy="566738"/>
          </a:xfrm>
          <a:prstGeom prst="rect">
            <a:avLst/>
          </a:prstGeom>
          <a:noFill/>
          <a:ln>
            <a:noFill/>
          </a:ln>
        </p:spPr>
        <p:txBody>
          <a:bodyPr anchorCtr="0" anchor="b" bIns="45700" lIns="91425" spcFirstLastPara="1" rIns="91425" wrap="square" tIns="45700"/>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11"/>
          <p:cNvSpPr/>
          <p:nvPr>
            <p:ph idx="2" type="pic"/>
          </p:nvPr>
        </p:nvSpPr>
        <p:spPr>
          <a:xfrm>
            <a:off x="1154954" y="685800"/>
            <a:ext cx="8825659" cy="3429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133" name="Google Shape;133;p11"/>
          <p:cNvSpPr txBox="1"/>
          <p:nvPr>
            <p:ph idx="1" type="body"/>
          </p:nvPr>
        </p:nvSpPr>
        <p:spPr>
          <a:xfrm>
            <a:off x="1154954" y="5536665"/>
            <a:ext cx="8825658" cy="493712"/>
          </a:xfrm>
          <a:prstGeom prst="rect">
            <a:avLst/>
          </a:prstGeom>
          <a:noFill/>
          <a:ln>
            <a:noFill/>
          </a:ln>
        </p:spPr>
        <p:txBody>
          <a:bodyPr anchorCtr="0" anchor="t" bIns="45700" lIns="91425" spcFirstLastPara="1" rIns="91425" wrap="square" tIns="45700"/>
          <a:lstStyle>
            <a:lvl1pPr indent="-228600" lvl="0" marL="457200" algn="l">
              <a:spcBef>
                <a:spcPts val="1000"/>
              </a:spcBef>
              <a:spcAft>
                <a:spcPts val="0"/>
              </a:spcAft>
              <a:buSzPts val="960"/>
              <a:buNone/>
              <a:defRPr sz="12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34" name="Google Shape;134;p1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1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aption" showMasterSp="0">
  <p:cSld name="Title and Caption">
    <p:spTree>
      <p:nvGrpSpPr>
        <p:cNvPr id="138" name="Shape 138"/>
        <p:cNvGrpSpPr/>
        <p:nvPr/>
      </p:nvGrpSpPr>
      <p:grpSpPr>
        <a:xfrm>
          <a:off x="0" y="0"/>
          <a:ext cx="0" cy="0"/>
          <a:chOff x="0" y="0"/>
          <a:chExt cx="0" cy="0"/>
        </a:xfrm>
      </p:grpSpPr>
      <p:grpSp>
        <p:nvGrpSpPr>
          <p:cNvPr id="139" name="Google Shape;139;p12"/>
          <p:cNvGrpSpPr/>
          <p:nvPr/>
        </p:nvGrpSpPr>
        <p:grpSpPr>
          <a:xfrm>
            <a:off x="0" y="0"/>
            <a:ext cx="12192000" cy="6858000"/>
            <a:chOff x="0" y="0"/>
            <a:chExt cx="12192000" cy="6858000"/>
          </a:xfrm>
        </p:grpSpPr>
        <p:sp>
          <p:nvSpPr>
            <p:cNvPr id="140" name="Google Shape;140;p1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2"/>
            <p:cNvSpPr/>
            <p:nvPr/>
          </p:nvSpPr>
          <p:spPr>
            <a:xfrm rot="-589932">
              <a:off x="8490951" y="271487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2"/>
            <p:cNvSpPr/>
            <p:nvPr/>
          </p:nvSpPr>
          <p:spPr>
            <a:xfrm>
              <a:off x="455612" y="2801319"/>
              <a:ext cx="11277600" cy="3602637"/>
            </a:xfrm>
            <a:custGeom>
              <a:rect b="b" l="l" r="r" t="t"/>
              <a:pathLst>
                <a:path extrusionOk="0" h="7946" w="1000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48" name="Google Shape;148;p1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49" name="Google Shape;149;p12"/>
          <p:cNvSpPr txBox="1"/>
          <p:nvPr>
            <p:ph type="title"/>
          </p:nvPr>
        </p:nvSpPr>
        <p:spPr>
          <a:xfrm>
            <a:off x="1148798" y="1063417"/>
            <a:ext cx="8831816" cy="1372986"/>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12"/>
          <p:cNvSpPr txBox="1"/>
          <p:nvPr>
            <p:ph idx="1" type="body"/>
          </p:nvPr>
        </p:nvSpPr>
        <p:spPr>
          <a:xfrm>
            <a:off x="1154954" y="3543300"/>
            <a:ext cx="8825659" cy="2476500"/>
          </a:xfrm>
          <a:prstGeom prst="rect">
            <a:avLst/>
          </a:prstGeom>
          <a:noFill/>
          <a:ln>
            <a:noFill/>
          </a:ln>
        </p:spPr>
        <p:txBody>
          <a:bodyPr anchorCtr="0" anchor="ctr" bIns="45700" lIns="91425" spcFirstLastPara="1" rIns="91425" wrap="square" tIns="45700"/>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51" name="Google Shape;151;p1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1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1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with Caption" showMasterSp="0">
  <p:cSld name="Quote with Caption">
    <p:spTree>
      <p:nvGrpSpPr>
        <p:cNvPr id="155" name="Shape 155"/>
        <p:cNvGrpSpPr/>
        <p:nvPr/>
      </p:nvGrpSpPr>
      <p:grpSpPr>
        <a:xfrm>
          <a:off x="0" y="0"/>
          <a:ext cx="0" cy="0"/>
          <a:chOff x="0" y="0"/>
          <a:chExt cx="0" cy="0"/>
        </a:xfrm>
      </p:grpSpPr>
      <p:grpSp>
        <p:nvGrpSpPr>
          <p:cNvPr id="156" name="Google Shape;156;p13"/>
          <p:cNvGrpSpPr/>
          <p:nvPr/>
        </p:nvGrpSpPr>
        <p:grpSpPr>
          <a:xfrm>
            <a:off x="0" y="0"/>
            <a:ext cx="12192000" cy="6858000"/>
            <a:chOff x="0" y="0"/>
            <a:chExt cx="12192000" cy="6858000"/>
          </a:xfrm>
        </p:grpSpPr>
        <p:sp>
          <p:nvSpPr>
            <p:cNvPr id="157" name="Google Shape;157;p1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rot="-589932">
              <a:off x="8490951" y="41851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65" name="Google Shape;165;p1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6" name="Google Shape;166;p13"/>
          <p:cNvSpPr txBox="1"/>
          <p:nvPr/>
        </p:nvSpPr>
        <p:spPr>
          <a:xfrm>
            <a:off x="881566" y="607336"/>
            <a:ext cx="801912" cy="156966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0" i="0" lang="en-US" sz="9600">
                <a:solidFill>
                  <a:srgbClr val="EE52A4"/>
                </a:solidFill>
                <a:latin typeface="Arial"/>
                <a:ea typeface="Arial"/>
                <a:cs typeface="Arial"/>
                <a:sym typeface="Arial"/>
              </a:rPr>
              <a:t>“</a:t>
            </a:r>
            <a:endParaRPr/>
          </a:p>
        </p:txBody>
      </p:sp>
      <p:sp>
        <p:nvSpPr>
          <p:cNvPr id="167" name="Google Shape;167;p13"/>
          <p:cNvSpPr txBox="1"/>
          <p:nvPr/>
        </p:nvSpPr>
        <p:spPr>
          <a:xfrm>
            <a:off x="9884458" y="2613787"/>
            <a:ext cx="652763" cy="156966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0" i="0" lang="en-US" sz="9600">
                <a:solidFill>
                  <a:srgbClr val="EE52A4"/>
                </a:solidFill>
                <a:latin typeface="Arial"/>
                <a:ea typeface="Arial"/>
                <a:cs typeface="Arial"/>
                <a:sym typeface="Arial"/>
              </a:rPr>
              <a:t>”</a:t>
            </a:r>
            <a:endParaRPr/>
          </a:p>
        </p:txBody>
      </p:sp>
      <p:sp>
        <p:nvSpPr>
          <p:cNvPr id="168" name="Google Shape;168;p13"/>
          <p:cNvSpPr txBox="1"/>
          <p:nvPr>
            <p:ph type="title"/>
          </p:nvPr>
        </p:nvSpPr>
        <p:spPr>
          <a:xfrm>
            <a:off x="1581878" y="982134"/>
            <a:ext cx="8453906" cy="2696632"/>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9" name="Google Shape;169;p13"/>
          <p:cNvSpPr txBox="1"/>
          <p:nvPr>
            <p:ph idx="1" type="body"/>
          </p:nvPr>
        </p:nvSpPr>
        <p:spPr>
          <a:xfrm>
            <a:off x="1945945" y="3678766"/>
            <a:ext cx="7731219" cy="342174"/>
          </a:xfrm>
          <a:prstGeom prst="rect">
            <a:avLst/>
          </a:prstGeom>
          <a:noFill/>
          <a:ln>
            <a:noFill/>
          </a:ln>
        </p:spPr>
        <p:txBody>
          <a:bodyPr anchorCtr="0" anchor="t" bIns="45700" lIns="91425" spcFirstLastPara="1" rIns="91425" wrap="square" tIns="45700"/>
          <a:lstStyle>
            <a:lvl1pPr indent="-228600" lvl="0" marL="457200" algn="l">
              <a:spcBef>
                <a:spcPts val="1000"/>
              </a:spcBef>
              <a:spcAft>
                <a:spcPts val="0"/>
              </a:spcAft>
              <a:buSzPts val="1120"/>
              <a:buNone/>
              <a:defRPr b="0" i="0" sz="1400" cap="small">
                <a:solidFill>
                  <a:srgbClr val="EE52A4"/>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0" name="Google Shape;170;p13"/>
          <p:cNvSpPr txBox="1"/>
          <p:nvPr>
            <p:ph idx="2" type="body"/>
          </p:nvPr>
        </p:nvSpPr>
        <p:spPr>
          <a:xfrm>
            <a:off x="1154954" y="5029199"/>
            <a:ext cx="9244897" cy="997857"/>
          </a:xfrm>
          <a:prstGeom prst="rect">
            <a:avLst/>
          </a:prstGeom>
          <a:noFill/>
          <a:ln>
            <a:noFill/>
          </a:ln>
        </p:spPr>
        <p:txBody>
          <a:bodyPr anchorCtr="0" anchor="ctr" bIns="45700" lIns="91425" spcFirstLastPara="1" rIns="91425" wrap="square" tIns="45700"/>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1" name="Google Shape;171;p1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2" name="Google Shape;172;p1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1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ame Card" showMasterSp="0">
  <p:cSld name="Name Card">
    <p:spTree>
      <p:nvGrpSpPr>
        <p:cNvPr id="175" name="Shape 175"/>
        <p:cNvGrpSpPr/>
        <p:nvPr/>
      </p:nvGrpSpPr>
      <p:grpSpPr>
        <a:xfrm>
          <a:off x="0" y="0"/>
          <a:ext cx="0" cy="0"/>
          <a:chOff x="0" y="0"/>
          <a:chExt cx="0" cy="0"/>
        </a:xfrm>
      </p:grpSpPr>
      <p:grpSp>
        <p:nvGrpSpPr>
          <p:cNvPr id="176" name="Google Shape;176;p14"/>
          <p:cNvGrpSpPr/>
          <p:nvPr/>
        </p:nvGrpSpPr>
        <p:grpSpPr>
          <a:xfrm>
            <a:off x="0" y="0"/>
            <a:ext cx="12192000" cy="6858000"/>
            <a:chOff x="0" y="0"/>
            <a:chExt cx="12192000" cy="6858000"/>
          </a:xfrm>
        </p:grpSpPr>
        <p:sp>
          <p:nvSpPr>
            <p:cNvPr id="177" name="Google Shape;177;p1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4"/>
            <p:cNvSpPr/>
            <p:nvPr/>
          </p:nvSpPr>
          <p:spPr>
            <a:xfrm rot="-589932">
              <a:off x="8490951" y="4193583"/>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85" name="Google Shape;185;p1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86" name="Google Shape;186;p14"/>
          <p:cNvSpPr txBox="1"/>
          <p:nvPr>
            <p:ph type="title"/>
          </p:nvPr>
        </p:nvSpPr>
        <p:spPr>
          <a:xfrm>
            <a:off x="1154954" y="2370667"/>
            <a:ext cx="8825660" cy="1822514"/>
          </a:xfrm>
          <a:prstGeom prst="rect">
            <a:avLst/>
          </a:prstGeom>
          <a:noFill/>
          <a:ln>
            <a:noFill/>
          </a:ln>
        </p:spPr>
        <p:txBody>
          <a:bodyPr anchorCtr="0" anchor="b" bIns="45700" lIns="91425" spcFirstLastPara="1" rIns="91425" wrap="square" tIns="45700"/>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7" name="Google Shape;187;p14"/>
          <p:cNvSpPr txBox="1"/>
          <p:nvPr>
            <p:ph idx="1" type="body"/>
          </p:nvPr>
        </p:nvSpPr>
        <p:spPr>
          <a:xfrm>
            <a:off x="1154954" y="5024967"/>
            <a:ext cx="8825659" cy="860400"/>
          </a:xfrm>
          <a:prstGeom prst="rect">
            <a:avLst/>
          </a:prstGeom>
          <a:noFill/>
          <a:ln>
            <a:noFill/>
          </a:ln>
        </p:spPr>
        <p:txBody>
          <a:bodyPr anchorCtr="0" anchor="t" bIns="45700" lIns="91425" spcFirstLastPara="1" rIns="91425" wrap="square" tIns="45700"/>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88" name="Google Shape;188;p1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9" name="Google Shape;189;p1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0" name="Google Shape;190;p1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Column">
  <p:cSld name="3 Column">
    <p:spTree>
      <p:nvGrpSpPr>
        <p:cNvPr id="192" name="Shape 192"/>
        <p:cNvGrpSpPr/>
        <p:nvPr/>
      </p:nvGrpSpPr>
      <p:grpSpPr>
        <a:xfrm>
          <a:off x="0" y="0"/>
          <a:ext cx="0" cy="0"/>
          <a:chOff x="0" y="0"/>
          <a:chExt cx="0" cy="0"/>
        </a:xfrm>
      </p:grpSpPr>
      <p:sp>
        <p:nvSpPr>
          <p:cNvPr id="193" name="Google Shape;193;p15"/>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4" name="Google Shape;194;p15"/>
          <p:cNvSpPr txBox="1"/>
          <p:nvPr>
            <p:ph idx="1" type="body"/>
          </p:nvPr>
        </p:nvSpPr>
        <p:spPr>
          <a:xfrm>
            <a:off x="1154954" y="2603502"/>
            <a:ext cx="3141878" cy="576262"/>
          </a:xfrm>
          <a:prstGeom prst="rect">
            <a:avLst/>
          </a:prstGeom>
          <a:noFill/>
          <a:ln>
            <a:noFill/>
          </a:ln>
        </p:spPr>
        <p:txBody>
          <a:bodyPr anchorCtr="0" anchor="b" bIns="45700" lIns="91425" spcFirstLastPara="1" rIns="91425" wrap="square" tIns="45700"/>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5" name="Google Shape;195;p15"/>
          <p:cNvSpPr txBox="1"/>
          <p:nvPr>
            <p:ph idx="2" type="body"/>
          </p:nvPr>
        </p:nvSpPr>
        <p:spPr>
          <a:xfrm>
            <a:off x="1154953" y="3179764"/>
            <a:ext cx="3141879" cy="2847293"/>
          </a:xfrm>
          <a:prstGeom prst="rect">
            <a:avLst/>
          </a:prstGeom>
          <a:noFill/>
          <a:ln>
            <a:noFill/>
          </a:ln>
        </p:spPr>
        <p:txBody>
          <a:bodyPr anchorCtr="0" anchor="t" bIns="45700" lIns="91425" spcFirstLastPara="1" rIns="91425" wrap="square" tIns="45700"/>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96" name="Google Shape;196;p15"/>
          <p:cNvSpPr txBox="1"/>
          <p:nvPr>
            <p:ph idx="3" type="body"/>
          </p:nvPr>
        </p:nvSpPr>
        <p:spPr>
          <a:xfrm>
            <a:off x="4512721" y="2603500"/>
            <a:ext cx="3147009" cy="576262"/>
          </a:xfrm>
          <a:prstGeom prst="rect">
            <a:avLst/>
          </a:prstGeom>
          <a:noFill/>
          <a:ln>
            <a:noFill/>
          </a:ln>
        </p:spPr>
        <p:txBody>
          <a:bodyPr anchorCtr="0" anchor="b" bIns="45700" lIns="91425" spcFirstLastPara="1" rIns="91425" wrap="square" tIns="45700"/>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7" name="Google Shape;197;p15"/>
          <p:cNvSpPr txBox="1"/>
          <p:nvPr>
            <p:ph idx="4" type="body"/>
          </p:nvPr>
        </p:nvSpPr>
        <p:spPr>
          <a:xfrm>
            <a:off x="4512721" y="3179763"/>
            <a:ext cx="3147009" cy="2847293"/>
          </a:xfrm>
          <a:prstGeom prst="rect">
            <a:avLst/>
          </a:prstGeom>
          <a:noFill/>
          <a:ln>
            <a:noFill/>
          </a:ln>
        </p:spPr>
        <p:txBody>
          <a:bodyPr anchorCtr="0" anchor="t" bIns="45700" lIns="91425" spcFirstLastPara="1" rIns="91425" wrap="square" tIns="45700"/>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98" name="Google Shape;198;p15"/>
          <p:cNvSpPr txBox="1"/>
          <p:nvPr>
            <p:ph idx="5" type="body"/>
          </p:nvPr>
        </p:nvSpPr>
        <p:spPr>
          <a:xfrm>
            <a:off x="7888135" y="2603501"/>
            <a:ext cx="3145730" cy="576262"/>
          </a:xfrm>
          <a:prstGeom prst="rect">
            <a:avLst/>
          </a:prstGeom>
          <a:noFill/>
          <a:ln>
            <a:noFill/>
          </a:ln>
        </p:spPr>
        <p:txBody>
          <a:bodyPr anchorCtr="0" anchor="b" bIns="45700" lIns="91425" spcFirstLastPara="1" rIns="91425" wrap="square" tIns="45700"/>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9" name="Google Shape;199;p15"/>
          <p:cNvSpPr txBox="1"/>
          <p:nvPr>
            <p:ph idx="6" type="body"/>
          </p:nvPr>
        </p:nvSpPr>
        <p:spPr>
          <a:xfrm>
            <a:off x="7888329" y="3179762"/>
            <a:ext cx="3145536" cy="2847293"/>
          </a:xfrm>
          <a:prstGeom prst="rect">
            <a:avLst/>
          </a:prstGeom>
          <a:noFill/>
          <a:ln>
            <a:noFill/>
          </a:ln>
        </p:spPr>
        <p:txBody>
          <a:bodyPr anchorCtr="0" anchor="t" bIns="45700" lIns="91425" spcFirstLastPara="1" rIns="91425" wrap="square" tIns="45700"/>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00" name="Google Shape;200;p15"/>
          <p:cNvCxnSpPr/>
          <p:nvPr/>
        </p:nvCxnSpPr>
        <p:spPr>
          <a:xfrm>
            <a:off x="440397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01" name="Google Shape;201;p15"/>
          <p:cNvCxnSpPr/>
          <p:nvPr/>
        </p:nvCxnSpPr>
        <p:spPr>
          <a:xfrm>
            <a:off x="777240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02" name="Google Shape;202;p1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1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4" name="Google Shape;204;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Picture Column">
  <p:cSld name="3 Picture Column">
    <p:spTree>
      <p:nvGrpSpPr>
        <p:cNvPr id="205" name="Shape 205"/>
        <p:cNvGrpSpPr/>
        <p:nvPr/>
      </p:nvGrpSpPr>
      <p:grpSpPr>
        <a:xfrm>
          <a:off x="0" y="0"/>
          <a:ext cx="0" cy="0"/>
          <a:chOff x="0" y="0"/>
          <a:chExt cx="0" cy="0"/>
        </a:xfrm>
      </p:grpSpPr>
      <p:sp>
        <p:nvSpPr>
          <p:cNvPr id="206" name="Google Shape;206;p16"/>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7" name="Google Shape;207;p16"/>
          <p:cNvSpPr txBox="1"/>
          <p:nvPr>
            <p:ph idx="1" type="body"/>
          </p:nvPr>
        </p:nvSpPr>
        <p:spPr>
          <a:xfrm>
            <a:off x="1154954" y="4532844"/>
            <a:ext cx="3050438" cy="576262"/>
          </a:xfrm>
          <a:prstGeom prst="rect">
            <a:avLst/>
          </a:prstGeom>
          <a:noFill/>
          <a:ln>
            <a:noFill/>
          </a:ln>
        </p:spPr>
        <p:txBody>
          <a:bodyPr anchorCtr="0" anchor="b" bIns="45700" lIns="91425" spcFirstLastPara="1" rIns="91425" wrap="square" tIns="45700"/>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08" name="Google Shape;208;p16"/>
          <p:cNvSpPr/>
          <p:nvPr>
            <p:ph idx="2" type="pic"/>
          </p:nvPr>
        </p:nvSpPr>
        <p:spPr>
          <a:xfrm>
            <a:off x="1334553"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209" name="Google Shape;209;p16"/>
          <p:cNvSpPr txBox="1"/>
          <p:nvPr>
            <p:ph idx="3" type="body"/>
          </p:nvPr>
        </p:nvSpPr>
        <p:spPr>
          <a:xfrm>
            <a:off x="1154954" y="5109106"/>
            <a:ext cx="3050438" cy="917952"/>
          </a:xfrm>
          <a:prstGeom prst="rect">
            <a:avLst/>
          </a:prstGeom>
          <a:noFill/>
          <a:ln>
            <a:noFill/>
          </a:ln>
        </p:spPr>
        <p:txBody>
          <a:bodyPr anchorCtr="0" anchor="t" bIns="45700" lIns="91425" spcFirstLastPara="1" rIns="91425" wrap="square" tIns="45700"/>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0" name="Google Shape;210;p16"/>
          <p:cNvSpPr txBox="1"/>
          <p:nvPr>
            <p:ph idx="4" type="body"/>
          </p:nvPr>
        </p:nvSpPr>
        <p:spPr>
          <a:xfrm>
            <a:off x="4568865" y="4532844"/>
            <a:ext cx="3050438" cy="576263"/>
          </a:xfrm>
          <a:prstGeom prst="rect">
            <a:avLst/>
          </a:prstGeom>
          <a:noFill/>
          <a:ln>
            <a:noFill/>
          </a:ln>
        </p:spPr>
        <p:txBody>
          <a:bodyPr anchorCtr="0" anchor="b" bIns="45700" lIns="91425" spcFirstLastPara="1" rIns="91425" wrap="square" tIns="45700"/>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1" name="Google Shape;211;p16"/>
          <p:cNvSpPr/>
          <p:nvPr>
            <p:ph idx="5" type="pic"/>
          </p:nvPr>
        </p:nvSpPr>
        <p:spPr>
          <a:xfrm>
            <a:off x="4748462" y="2603500"/>
            <a:ext cx="2691243" cy="159151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212" name="Google Shape;212;p16"/>
          <p:cNvSpPr txBox="1"/>
          <p:nvPr>
            <p:ph idx="6" type="body"/>
          </p:nvPr>
        </p:nvSpPr>
        <p:spPr>
          <a:xfrm>
            <a:off x="4570172" y="5109105"/>
            <a:ext cx="3050438" cy="917952"/>
          </a:xfrm>
          <a:prstGeom prst="rect">
            <a:avLst/>
          </a:prstGeom>
          <a:noFill/>
          <a:ln>
            <a:noFill/>
          </a:ln>
        </p:spPr>
        <p:txBody>
          <a:bodyPr anchorCtr="0" anchor="t" bIns="45700" lIns="91425" spcFirstLastPara="1" rIns="91425" wrap="square" tIns="45700"/>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3" name="Google Shape;213;p16"/>
          <p:cNvSpPr txBox="1"/>
          <p:nvPr>
            <p:ph idx="7" type="body"/>
          </p:nvPr>
        </p:nvSpPr>
        <p:spPr>
          <a:xfrm>
            <a:off x="7982775" y="4532845"/>
            <a:ext cx="3051095" cy="576262"/>
          </a:xfrm>
          <a:prstGeom prst="rect">
            <a:avLst/>
          </a:prstGeom>
          <a:noFill/>
          <a:ln>
            <a:noFill/>
          </a:ln>
        </p:spPr>
        <p:txBody>
          <a:bodyPr anchorCtr="0" anchor="b" bIns="45700" lIns="91425" spcFirstLastPara="1" rIns="91425" wrap="square" tIns="45700"/>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4" name="Google Shape;214;p16"/>
          <p:cNvSpPr/>
          <p:nvPr>
            <p:ph idx="8" type="pic"/>
          </p:nvPr>
        </p:nvSpPr>
        <p:spPr>
          <a:xfrm>
            <a:off x="8163031"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215" name="Google Shape;215;p16"/>
          <p:cNvSpPr txBox="1"/>
          <p:nvPr>
            <p:ph idx="9" type="body"/>
          </p:nvPr>
        </p:nvSpPr>
        <p:spPr>
          <a:xfrm>
            <a:off x="7982775" y="5109104"/>
            <a:ext cx="3051096" cy="917952"/>
          </a:xfrm>
          <a:prstGeom prst="rect">
            <a:avLst/>
          </a:prstGeom>
          <a:noFill/>
          <a:ln>
            <a:noFill/>
          </a:ln>
        </p:spPr>
        <p:txBody>
          <a:bodyPr anchorCtr="0" anchor="t" bIns="45700" lIns="91425" spcFirstLastPara="1" rIns="91425" wrap="square" tIns="45700"/>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16" name="Google Shape;216;p16"/>
          <p:cNvCxnSpPr/>
          <p:nvPr/>
        </p:nvCxnSpPr>
        <p:spPr>
          <a:xfrm>
            <a:off x="440583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17" name="Google Shape;217;p16"/>
          <p:cNvCxnSpPr/>
          <p:nvPr/>
        </p:nvCxnSpPr>
        <p:spPr>
          <a:xfrm>
            <a:off x="7797802"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18" name="Google Shape;218;p1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9" name="Google Shape;219;p16"/>
          <p:cNvSpPr txBox="1"/>
          <p:nvPr>
            <p:ph idx="11" type="ftr"/>
          </p:nvPr>
        </p:nvSpPr>
        <p:spPr>
          <a:xfrm>
            <a:off x="561111" y="6391838"/>
            <a:ext cx="3644282"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0" name="Google Shape;220;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21" name="Shape 221"/>
        <p:cNvGrpSpPr/>
        <p:nvPr/>
      </p:nvGrpSpPr>
      <p:grpSpPr>
        <a:xfrm>
          <a:off x="0" y="0"/>
          <a:ext cx="0" cy="0"/>
          <a:chOff x="0" y="0"/>
          <a:chExt cx="0" cy="0"/>
        </a:xfrm>
      </p:grpSpPr>
      <p:sp>
        <p:nvSpPr>
          <p:cNvPr id="222" name="Google Shape;222;p17"/>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3" name="Google Shape;223;p17"/>
          <p:cNvSpPr txBox="1"/>
          <p:nvPr>
            <p:ph idx="1" type="body"/>
          </p:nvPr>
        </p:nvSpPr>
        <p:spPr>
          <a:xfrm rot="5400000">
            <a:off x="3859634" y="-101180"/>
            <a:ext cx="3416300" cy="8825659"/>
          </a:xfrm>
          <a:prstGeom prst="rect">
            <a:avLst/>
          </a:prstGeom>
          <a:noFill/>
          <a:ln>
            <a:noFill/>
          </a:ln>
        </p:spPr>
        <p:txBody>
          <a:bodyPr anchorCtr="0" anchor="t" bIns="45700" lIns="91425" spcFirstLastPara="1" rIns="91425" wrap="square" tIns="45700"/>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24" name="Google Shape;224;p17"/>
          <p:cNvSpPr txBox="1"/>
          <p:nvPr>
            <p:ph idx="10" type="dt"/>
          </p:nvPr>
        </p:nvSpPr>
        <p:spPr>
          <a:xfrm>
            <a:off x="10695439"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5" name="Google Shape;225;p1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6" name="Google Shape;226;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showMasterSp="0" type="vertTitleAndTx">
  <p:cSld name="VERTICAL_TITLE_AND_VERTICAL_TEXT">
    <p:spTree>
      <p:nvGrpSpPr>
        <p:cNvPr id="227" name="Shape 227"/>
        <p:cNvGrpSpPr/>
        <p:nvPr/>
      </p:nvGrpSpPr>
      <p:grpSpPr>
        <a:xfrm>
          <a:off x="0" y="0"/>
          <a:ext cx="0" cy="0"/>
          <a:chOff x="0" y="0"/>
          <a:chExt cx="0" cy="0"/>
        </a:xfrm>
      </p:grpSpPr>
      <p:grpSp>
        <p:nvGrpSpPr>
          <p:cNvPr id="228" name="Google Shape;228;p18"/>
          <p:cNvGrpSpPr/>
          <p:nvPr/>
        </p:nvGrpSpPr>
        <p:grpSpPr>
          <a:xfrm>
            <a:off x="0" y="0"/>
            <a:ext cx="12192000" cy="6858000"/>
            <a:chOff x="0" y="0"/>
            <a:chExt cx="12192000" cy="6858000"/>
          </a:xfrm>
        </p:grpSpPr>
        <p:sp>
          <p:nvSpPr>
            <p:cNvPr id="229" name="Google Shape;229;p1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8"/>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8"/>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8"/>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8"/>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8"/>
            <p:cNvSpPr/>
            <p:nvPr/>
          </p:nvSpPr>
          <p:spPr>
            <a:xfrm>
              <a:off x="414867" y="402165"/>
              <a:ext cx="6510866"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8"/>
            <p:cNvSpPr/>
            <p:nvPr/>
          </p:nvSpPr>
          <p:spPr>
            <a:xfrm rot="5101749">
              <a:off x="6294738" y="457773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rot="5400000">
              <a:off x="44492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38" name="Google Shape;238;p1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39" name="Google Shape;239;p18"/>
          <p:cNvSpPr txBox="1"/>
          <p:nvPr>
            <p:ph type="title"/>
          </p:nvPr>
        </p:nvSpPr>
        <p:spPr>
          <a:xfrm rot="5400000">
            <a:off x="6915922" y="2947779"/>
            <a:ext cx="4748590" cy="1409965"/>
          </a:xfrm>
          <a:prstGeom prst="rect">
            <a:avLst/>
          </a:prstGeom>
          <a:noFill/>
          <a:ln>
            <a:noFill/>
          </a:ln>
        </p:spPr>
        <p:txBody>
          <a:bodyPr anchorCtr="0" anchor="b" bIns="45700" lIns="91425" spcFirstLastPara="1" rIns="91425" wrap="square" tIns="45700"/>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0" name="Google Shape;240;p18"/>
          <p:cNvSpPr txBox="1"/>
          <p:nvPr>
            <p:ph idx="1" type="body"/>
          </p:nvPr>
        </p:nvSpPr>
        <p:spPr>
          <a:xfrm rot="5400000">
            <a:off x="1908671" y="524749"/>
            <a:ext cx="4748590" cy="6256025"/>
          </a:xfrm>
          <a:prstGeom prst="rect">
            <a:avLst/>
          </a:prstGeom>
          <a:noFill/>
          <a:ln>
            <a:noFill/>
          </a:ln>
        </p:spPr>
        <p:txBody>
          <a:bodyPr anchorCtr="0" anchor="t" bIns="45700" lIns="91425" spcFirstLastPara="1" rIns="91425" wrap="square" tIns="45700"/>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41" name="Google Shape;241;p18"/>
          <p:cNvSpPr txBox="1"/>
          <p:nvPr>
            <p:ph idx="10" type="dt"/>
          </p:nvPr>
        </p:nvSpPr>
        <p:spPr>
          <a:xfrm>
            <a:off x="10653104" y="6391838"/>
            <a:ext cx="992135"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2" name="Google Shape;242;p1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3" name="Google Shape;243;p1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62" name="Shape 262"/>
        <p:cNvGrpSpPr/>
        <p:nvPr/>
      </p:nvGrpSpPr>
      <p:grpSpPr>
        <a:xfrm>
          <a:off x="0" y="0"/>
          <a:ext cx="0" cy="0"/>
          <a:chOff x="0" y="0"/>
          <a:chExt cx="0" cy="0"/>
        </a:xfrm>
      </p:grpSpPr>
      <p:sp>
        <p:nvSpPr>
          <p:cNvPr id="263" name="Google Shape;263;p20"/>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dk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4" name="Google Shape;264;p20"/>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65" name="Google Shape;265;p20"/>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6" name="Google Shape;266;p2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7" name="Google Shape;267;p2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32" name="Shape 32"/>
        <p:cNvGrpSpPr/>
        <p:nvPr/>
      </p:nvGrpSpPr>
      <p:grpSpPr>
        <a:xfrm>
          <a:off x="0" y="0"/>
          <a:ext cx="0" cy="0"/>
          <a:chOff x="0" y="0"/>
          <a:chExt cx="0" cy="0"/>
        </a:xfrm>
      </p:grpSpPr>
      <p:sp>
        <p:nvSpPr>
          <p:cNvPr id="33" name="Google Shape;33;p3"/>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3"/>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35" name="Google Shape;35;p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showMasterSp="0" type="secHead">
  <p:cSld name="SECTION_HEADER">
    <p:spTree>
      <p:nvGrpSpPr>
        <p:cNvPr id="38" name="Shape 38"/>
        <p:cNvGrpSpPr/>
        <p:nvPr/>
      </p:nvGrpSpPr>
      <p:grpSpPr>
        <a:xfrm>
          <a:off x="0" y="0"/>
          <a:ext cx="0" cy="0"/>
          <a:chOff x="0" y="0"/>
          <a:chExt cx="0" cy="0"/>
        </a:xfrm>
      </p:grpSpPr>
      <p:grpSp>
        <p:nvGrpSpPr>
          <p:cNvPr id="39" name="Google Shape;39;p4"/>
          <p:cNvGrpSpPr/>
          <p:nvPr/>
        </p:nvGrpSpPr>
        <p:grpSpPr>
          <a:xfrm>
            <a:off x="0" y="0"/>
            <a:ext cx="12192000" cy="6858000"/>
            <a:chOff x="0" y="0"/>
            <a:chExt cx="12192000" cy="6858000"/>
          </a:xfrm>
        </p:grpSpPr>
        <p:sp>
          <p:nvSpPr>
            <p:cNvPr id="40" name="Google Shape;40;p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7289800" y="402165"/>
              <a:ext cx="44788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3787244"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48" name="Google Shape;48;p4"/>
            <p:cNvSpPr/>
            <p:nvPr/>
          </p:nvSpPr>
          <p:spPr>
            <a:xfrm rot="-5677511">
              <a:off x="4698352"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50" name="Google Shape;50;p4"/>
          <p:cNvSpPr txBox="1"/>
          <p:nvPr>
            <p:ph type="title"/>
          </p:nvPr>
        </p:nvSpPr>
        <p:spPr>
          <a:xfrm>
            <a:off x="1154954" y="2677645"/>
            <a:ext cx="4351025" cy="2283824"/>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4"/>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52" name="Google Shape;52;p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56" name="Shape 56"/>
        <p:cNvGrpSpPr/>
        <p:nvPr/>
      </p:nvGrpSpPr>
      <p:grpSpPr>
        <a:xfrm>
          <a:off x="0" y="0"/>
          <a:ext cx="0" cy="0"/>
          <a:chOff x="0" y="0"/>
          <a:chExt cx="0" cy="0"/>
        </a:xfrm>
      </p:grpSpPr>
      <p:sp>
        <p:nvSpPr>
          <p:cNvPr id="57" name="Google Shape;57;p5"/>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5"/>
          <p:cNvSpPr txBox="1"/>
          <p:nvPr>
            <p:ph idx="1" type="body"/>
          </p:nvPr>
        </p:nvSpPr>
        <p:spPr>
          <a:xfrm>
            <a:off x="1154954" y="2603500"/>
            <a:ext cx="4825158" cy="3416301"/>
          </a:xfrm>
          <a:prstGeom prst="rect">
            <a:avLst/>
          </a:prstGeom>
          <a:noFill/>
          <a:ln>
            <a:noFill/>
          </a:ln>
        </p:spPr>
        <p:txBody>
          <a:bodyPr anchorCtr="0" anchor="t" bIns="45700" lIns="91425" spcFirstLastPara="1" rIns="91425" wrap="square" tIns="45700"/>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9" name="Google Shape;59;p5"/>
          <p:cNvSpPr txBox="1"/>
          <p:nvPr>
            <p:ph idx="2" type="body"/>
          </p:nvPr>
        </p:nvSpPr>
        <p:spPr>
          <a:xfrm>
            <a:off x="6208712" y="2603500"/>
            <a:ext cx="4825159" cy="3416300"/>
          </a:xfrm>
          <a:prstGeom prst="rect">
            <a:avLst/>
          </a:prstGeom>
          <a:noFill/>
          <a:ln>
            <a:noFill/>
          </a:ln>
        </p:spPr>
        <p:txBody>
          <a:bodyPr anchorCtr="0" anchor="t" bIns="45700" lIns="91425" spcFirstLastPara="1" rIns="91425" wrap="square" tIns="45700"/>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0" name="Google Shape;60;p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63" name="Shape 63"/>
        <p:cNvGrpSpPr/>
        <p:nvPr/>
      </p:nvGrpSpPr>
      <p:grpSpPr>
        <a:xfrm>
          <a:off x="0" y="0"/>
          <a:ext cx="0" cy="0"/>
          <a:chOff x="0" y="0"/>
          <a:chExt cx="0" cy="0"/>
        </a:xfrm>
      </p:grpSpPr>
      <p:sp>
        <p:nvSpPr>
          <p:cNvPr id="64" name="Google Shape;64;p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6"/>
          <p:cNvSpPr txBox="1"/>
          <p:nvPr>
            <p:ph idx="1" type="body"/>
          </p:nvPr>
        </p:nvSpPr>
        <p:spPr>
          <a:xfrm>
            <a:off x="1154954" y="2603500"/>
            <a:ext cx="4825157" cy="576262"/>
          </a:xfrm>
          <a:prstGeom prst="rect">
            <a:avLst/>
          </a:prstGeom>
          <a:noFill/>
          <a:ln>
            <a:noFill/>
          </a:ln>
        </p:spPr>
        <p:txBody>
          <a:bodyPr anchorCtr="0" anchor="b" bIns="45700" lIns="91425" spcFirstLastPara="1" rIns="91425" wrap="square" tIns="45700"/>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6" name="Google Shape;66;p6"/>
          <p:cNvSpPr txBox="1"/>
          <p:nvPr>
            <p:ph idx="2" type="body"/>
          </p:nvPr>
        </p:nvSpPr>
        <p:spPr>
          <a:xfrm>
            <a:off x="1154954" y="3179762"/>
            <a:ext cx="4825158" cy="2840039"/>
          </a:xfrm>
          <a:prstGeom prst="rect">
            <a:avLst/>
          </a:prstGeom>
          <a:noFill/>
          <a:ln>
            <a:noFill/>
          </a:ln>
        </p:spPr>
        <p:txBody>
          <a:bodyPr anchorCtr="0" anchor="t" bIns="45700" lIns="91425" spcFirstLastPara="1" rIns="91425" wrap="square" tIns="45700"/>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7" name="Google Shape;67;p6"/>
          <p:cNvSpPr txBox="1"/>
          <p:nvPr>
            <p:ph idx="3" type="body"/>
          </p:nvPr>
        </p:nvSpPr>
        <p:spPr>
          <a:xfrm>
            <a:off x="6208712" y="2603500"/>
            <a:ext cx="4825159" cy="576262"/>
          </a:xfrm>
          <a:prstGeom prst="rect">
            <a:avLst/>
          </a:prstGeom>
          <a:noFill/>
          <a:ln>
            <a:noFill/>
          </a:ln>
        </p:spPr>
        <p:txBody>
          <a:bodyPr anchorCtr="0" anchor="b" bIns="45700" lIns="91425" spcFirstLastPara="1" rIns="91425" wrap="square" tIns="45700"/>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8" name="Google Shape;68;p6"/>
          <p:cNvSpPr txBox="1"/>
          <p:nvPr>
            <p:ph idx="4" type="body"/>
          </p:nvPr>
        </p:nvSpPr>
        <p:spPr>
          <a:xfrm>
            <a:off x="6208712" y="3179762"/>
            <a:ext cx="4825159" cy="2840039"/>
          </a:xfrm>
          <a:prstGeom prst="rect">
            <a:avLst/>
          </a:prstGeom>
          <a:noFill/>
          <a:ln>
            <a:noFill/>
          </a:ln>
        </p:spPr>
        <p:txBody>
          <a:bodyPr anchorCtr="0" anchor="t" bIns="45700" lIns="91425" spcFirstLastPara="1" rIns="91425" wrap="square" tIns="45700"/>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69" name="Google Shape;69;p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6"/>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2" name="Shape 72"/>
        <p:cNvGrpSpPr/>
        <p:nvPr/>
      </p:nvGrpSpPr>
      <p:grpSpPr>
        <a:xfrm>
          <a:off x="0" y="0"/>
          <a:ext cx="0" cy="0"/>
          <a:chOff x="0" y="0"/>
          <a:chExt cx="0" cy="0"/>
        </a:xfrm>
      </p:grpSpPr>
      <p:sp>
        <p:nvSpPr>
          <p:cNvPr id="73" name="Google Shape;73;p7"/>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7"/>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howMasterSp="0" type="blank">
  <p:cSld name="BLANK">
    <p:spTree>
      <p:nvGrpSpPr>
        <p:cNvPr id="77" name="Shape 77"/>
        <p:cNvGrpSpPr/>
        <p:nvPr/>
      </p:nvGrpSpPr>
      <p:grpSpPr>
        <a:xfrm>
          <a:off x="0" y="0"/>
          <a:ext cx="0" cy="0"/>
          <a:chOff x="0" y="0"/>
          <a:chExt cx="0" cy="0"/>
        </a:xfrm>
      </p:grpSpPr>
      <p:sp>
        <p:nvSpPr>
          <p:cNvPr id="78" name="Google Shape;78;p8"/>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showMasterSp="0" type="objTx">
  <p:cSld name="OBJECT_WITH_CAPTION_TEXT">
    <p:spTree>
      <p:nvGrpSpPr>
        <p:cNvPr id="82" name="Shape 82"/>
        <p:cNvGrpSpPr/>
        <p:nvPr/>
      </p:nvGrpSpPr>
      <p:grpSpPr>
        <a:xfrm>
          <a:off x="0" y="0"/>
          <a:ext cx="0" cy="0"/>
          <a:chOff x="0" y="0"/>
          <a:chExt cx="0" cy="0"/>
        </a:xfrm>
      </p:grpSpPr>
      <p:grpSp>
        <p:nvGrpSpPr>
          <p:cNvPr id="83" name="Google Shape;83;p9"/>
          <p:cNvGrpSpPr/>
          <p:nvPr/>
        </p:nvGrpSpPr>
        <p:grpSpPr>
          <a:xfrm>
            <a:off x="0" y="0"/>
            <a:ext cx="12192000" cy="6858000"/>
            <a:chOff x="0" y="0"/>
            <a:chExt cx="12192000" cy="6858000"/>
          </a:xfrm>
        </p:grpSpPr>
        <p:sp>
          <p:nvSpPr>
            <p:cNvPr id="84" name="Google Shape;84;p9"/>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9"/>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9"/>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9"/>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9"/>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93" name="Google Shape;93;p9"/>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94" name="Google Shape;94;p9"/>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9"/>
          <p:cNvSpPr txBox="1"/>
          <p:nvPr>
            <p:ph idx="1" type="body"/>
          </p:nvPr>
        </p:nvSpPr>
        <p:spPr>
          <a:xfrm>
            <a:off x="5781146" y="1447800"/>
            <a:ext cx="5190066" cy="4572000"/>
          </a:xfrm>
          <a:prstGeom prst="rect">
            <a:avLst/>
          </a:prstGeom>
          <a:noFill/>
          <a:ln>
            <a:noFill/>
          </a:ln>
        </p:spPr>
        <p:txBody>
          <a:bodyPr anchorCtr="0" anchor="ctr" bIns="45700" lIns="91425" spcFirstLastPara="1" rIns="91425" wrap="square" tIns="45700"/>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6" name="Google Shape;96;p9"/>
          <p:cNvSpPr txBox="1"/>
          <p:nvPr>
            <p:ph idx="2" type="body"/>
          </p:nvPr>
        </p:nvSpPr>
        <p:spPr>
          <a:xfrm>
            <a:off x="1154954" y="3129280"/>
            <a:ext cx="2793158" cy="2895599"/>
          </a:xfrm>
          <a:prstGeom prst="rect">
            <a:avLst/>
          </a:prstGeom>
          <a:noFill/>
          <a:ln>
            <a:noFill/>
          </a:ln>
        </p:spPr>
        <p:txBody>
          <a:bodyPr anchorCtr="0" anchor="t" bIns="45700" lIns="91425" spcFirstLastPara="1" rIns="91425" wrap="square" tIns="45700"/>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7" name="Google Shape;97;p9"/>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9"/>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showMasterSp="0" type="picTx">
  <p:cSld name="PICTURE_WITH_CAPTION_TEXT">
    <p:spTree>
      <p:nvGrpSpPr>
        <p:cNvPr id="101" name="Shape 101"/>
        <p:cNvGrpSpPr/>
        <p:nvPr/>
      </p:nvGrpSpPr>
      <p:grpSpPr>
        <a:xfrm>
          <a:off x="0" y="0"/>
          <a:ext cx="0" cy="0"/>
          <a:chOff x="0" y="0"/>
          <a:chExt cx="0" cy="0"/>
        </a:xfrm>
      </p:grpSpPr>
      <p:grpSp>
        <p:nvGrpSpPr>
          <p:cNvPr id="102" name="Google Shape;102;p10"/>
          <p:cNvGrpSpPr/>
          <p:nvPr/>
        </p:nvGrpSpPr>
        <p:grpSpPr>
          <a:xfrm>
            <a:off x="0" y="0"/>
            <a:ext cx="12192000" cy="6858000"/>
            <a:chOff x="0" y="0"/>
            <a:chExt cx="12192000" cy="6858000"/>
          </a:xfrm>
        </p:grpSpPr>
        <p:sp>
          <p:nvSpPr>
            <p:cNvPr id="103" name="Google Shape;103;p1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0"/>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0"/>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0"/>
            <p:cNvSpPr/>
            <p:nvPr/>
          </p:nvSpPr>
          <p:spPr>
            <a:xfrm>
              <a:off x="6172200" y="402165"/>
              <a:ext cx="55964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0"/>
            <p:cNvSpPr/>
            <p:nvPr/>
          </p:nvSpPr>
          <p:spPr>
            <a:xfrm rot="-5677511">
              <a:off x="4203594"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0"/>
            <p:cNvSpPr/>
            <p:nvPr/>
          </p:nvSpPr>
          <p:spPr>
            <a:xfrm rot="-5400000">
              <a:off x="32954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2" name="Google Shape;112;p1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13" name="Google Shape;113;p10"/>
          <p:cNvSpPr txBox="1"/>
          <p:nvPr>
            <p:ph type="title"/>
          </p:nvPr>
        </p:nvSpPr>
        <p:spPr>
          <a:xfrm>
            <a:off x="1154955" y="1693333"/>
            <a:ext cx="3865134" cy="1735667"/>
          </a:xfrm>
          <a:prstGeom prst="rect">
            <a:avLst/>
          </a:prstGeom>
          <a:noFill/>
          <a:ln>
            <a:noFill/>
          </a:ln>
        </p:spPr>
        <p:txBody>
          <a:bodyPr anchorCtr="0" anchor="b" bIns="45700" lIns="91425" spcFirstLastPara="1" rIns="91425" wrap="square" tIns="45700"/>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10"/>
          <p:cNvSpPr/>
          <p:nvPr>
            <p:ph idx="2" type="pic"/>
          </p:nvPr>
        </p:nvSpPr>
        <p:spPr>
          <a:xfrm>
            <a:off x="6547870" y="1143000"/>
            <a:ext cx="3227193" cy="4572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115" name="Google Shape;115;p10"/>
          <p:cNvSpPr txBox="1"/>
          <p:nvPr>
            <p:ph idx="1" type="body"/>
          </p:nvPr>
        </p:nvSpPr>
        <p:spPr>
          <a:xfrm>
            <a:off x="1154954" y="3657600"/>
            <a:ext cx="3859212" cy="1371600"/>
          </a:xfrm>
          <a:prstGeom prst="rect">
            <a:avLst/>
          </a:prstGeom>
          <a:noFill/>
          <a:ln>
            <a:noFill/>
          </a:ln>
        </p:spPr>
        <p:txBody>
          <a:bodyPr anchorCtr="0" anchor="t" bIns="45700" lIns="91425" spcFirstLastPara="1" rIns="91425" wrap="square" tIns="45700"/>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16" name="Google Shape;116;p10"/>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1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1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8.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grpSp>
        <p:nvGrpSpPr>
          <p:cNvPr id="6" name="Google Shape;6;p1"/>
          <p:cNvGrpSpPr/>
          <p:nvPr/>
        </p:nvGrpSpPr>
        <p:grpSpPr>
          <a:xfrm>
            <a:off x="0" y="0"/>
            <a:ext cx="12192000" cy="6858000"/>
            <a:chOff x="0" y="0"/>
            <a:chExt cx="12192000" cy="6858000"/>
          </a:xfrm>
        </p:grpSpPr>
        <p:sp>
          <p:nvSpPr>
            <p:cNvPr id="7" name="Google Shape;7;p1"/>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
            <p:cNvSpPr/>
            <p:nvPr/>
          </p:nvSpPr>
          <p:spPr>
            <a:xfrm rot="-589932">
              <a:off x="8490951" y="17975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5" name="Google Shape;15;p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 name="Google Shape;16;p1"/>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7" name="Google Shape;17;p1"/>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18" name="Google Shape;18;p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9" name="Google Shape;19;p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0" name="Google Shape;20;p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45" name="Shape 245"/>
        <p:cNvGrpSpPr/>
        <p:nvPr/>
      </p:nvGrpSpPr>
      <p:grpSpPr>
        <a:xfrm>
          <a:off x="0" y="0"/>
          <a:ext cx="0" cy="0"/>
          <a:chOff x="0" y="0"/>
          <a:chExt cx="0" cy="0"/>
        </a:xfrm>
      </p:grpSpPr>
      <p:grpSp>
        <p:nvGrpSpPr>
          <p:cNvPr id="246" name="Google Shape;246;p19"/>
          <p:cNvGrpSpPr/>
          <p:nvPr/>
        </p:nvGrpSpPr>
        <p:grpSpPr>
          <a:xfrm>
            <a:off x="0" y="0"/>
            <a:ext cx="12192000" cy="6858000"/>
            <a:chOff x="0" y="0"/>
            <a:chExt cx="12192000" cy="6858000"/>
          </a:xfrm>
        </p:grpSpPr>
        <p:sp>
          <p:nvSpPr>
            <p:cNvPr id="247" name="Google Shape;247;p19"/>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9"/>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9"/>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9"/>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9"/>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9"/>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9"/>
            <p:cNvSpPr/>
            <p:nvPr/>
          </p:nvSpPr>
          <p:spPr>
            <a:xfrm rot="-589932">
              <a:off x="8490951" y="17975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dk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dk1"/>
            </a:solidFill>
            <a:ln>
              <a:noFill/>
            </a:ln>
          </p:spPr>
        </p:sp>
        <p:sp>
          <p:nvSpPr>
            <p:cNvPr id="255" name="Google Shape;255;p19"/>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dk1"/>
            </a:solidFill>
            <a:ln>
              <a:noFill/>
            </a:ln>
          </p:spPr>
        </p:sp>
      </p:grpSp>
      <p:sp>
        <p:nvSpPr>
          <p:cNvPr id="256" name="Google Shape;256;p19"/>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Clr>
                <a:schemeClr val="dk2"/>
              </a:buClr>
              <a:buSzPts val="3600"/>
              <a:buFont typeface="Century Gothic"/>
              <a:buNone/>
              <a:defRPr b="0" i="0" sz="3600" u="none" cap="none" strike="noStrike">
                <a:solidFill>
                  <a:schemeClr val="dk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257" name="Google Shape;257;p19"/>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FEFEFE"/>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FEFEFE"/>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FEFEFE"/>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FEFEFE"/>
                </a:solidFill>
                <a:latin typeface="Century Gothic"/>
                <a:ea typeface="Century Gothic"/>
                <a:cs typeface="Century Gothic"/>
                <a:sym typeface="Century Gothic"/>
              </a:defRPr>
            </a:lvl9pPr>
          </a:lstStyle>
          <a:p/>
        </p:txBody>
      </p:sp>
      <p:sp>
        <p:nvSpPr>
          <p:cNvPr id="258" name="Google Shape;258;p19"/>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b="1" i="0" sz="1000">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259" name="Google Shape;259;p19"/>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1" i="0" sz="1000">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260" name="Google Shape;260;p1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a:solidFill>
                  <a:schemeClr val="dk1"/>
                </a:solidFill>
                <a:latin typeface="Century Gothic"/>
                <a:ea typeface="Century Gothic"/>
                <a:cs typeface="Century Gothic"/>
                <a:sym typeface="Century Gothic"/>
              </a:defRPr>
            </a:lvl1pPr>
            <a:lvl2pPr indent="0" lvl="1" marL="0" marR="0" rtl="0" algn="ctr">
              <a:spcBef>
                <a:spcPts val="0"/>
              </a:spcBef>
              <a:buNone/>
              <a:defRPr b="0" i="0" sz="2800" u="none">
                <a:solidFill>
                  <a:schemeClr val="dk1"/>
                </a:solidFill>
                <a:latin typeface="Century Gothic"/>
                <a:ea typeface="Century Gothic"/>
                <a:cs typeface="Century Gothic"/>
                <a:sym typeface="Century Gothic"/>
              </a:defRPr>
            </a:lvl2pPr>
            <a:lvl3pPr indent="0" lvl="2" marL="0" marR="0" rtl="0" algn="ctr">
              <a:spcBef>
                <a:spcPts val="0"/>
              </a:spcBef>
              <a:buNone/>
              <a:defRPr b="0" i="0" sz="2800" u="none">
                <a:solidFill>
                  <a:schemeClr val="dk1"/>
                </a:solidFill>
                <a:latin typeface="Century Gothic"/>
                <a:ea typeface="Century Gothic"/>
                <a:cs typeface="Century Gothic"/>
                <a:sym typeface="Century Gothic"/>
              </a:defRPr>
            </a:lvl3pPr>
            <a:lvl4pPr indent="0" lvl="3" marL="0" marR="0" rtl="0" algn="ctr">
              <a:spcBef>
                <a:spcPts val="0"/>
              </a:spcBef>
              <a:buNone/>
              <a:defRPr b="0" i="0" sz="2800" u="none">
                <a:solidFill>
                  <a:schemeClr val="dk1"/>
                </a:solidFill>
                <a:latin typeface="Century Gothic"/>
                <a:ea typeface="Century Gothic"/>
                <a:cs typeface="Century Gothic"/>
                <a:sym typeface="Century Gothic"/>
              </a:defRPr>
            </a:lvl4pPr>
            <a:lvl5pPr indent="0" lvl="4" marL="0" marR="0" rtl="0" algn="ctr">
              <a:spcBef>
                <a:spcPts val="0"/>
              </a:spcBef>
              <a:buNone/>
              <a:defRPr b="0" i="0" sz="2800" u="none">
                <a:solidFill>
                  <a:schemeClr val="dk1"/>
                </a:solidFill>
                <a:latin typeface="Century Gothic"/>
                <a:ea typeface="Century Gothic"/>
                <a:cs typeface="Century Gothic"/>
                <a:sym typeface="Century Gothic"/>
              </a:defRPr>
            </a:lvl5pPr>
            <a:lvl6pPr indent="0" lvl="5" marL="0" marR="0" rtl="0" algn="ctr">
              <a:spcBef>
                <a:spcPts val="0"/>
              </a:spcBef>
              <a:buNone/>
              <a:defRPr b="0" i="0" sz="2800" u="none">
                <a:solidFill>
                  <a:schemeClr val="dk1"/>
                </a:solidFill>
                <a:latin typeface="Century Gothic"/>
                <a:ea typeface="Century Gothic"/>
                <a:cs typeface="Century Gothic"/>
                <a:sym typeface="Century Gothic"/>
              </a:defRPr>
            </a:lvl6pPr>
            <a:lvl7pPr indent="0" lvl="6" marL="0" marR="0" rtl="0" algn="ctr">
              <a:spcBef>
                <a:spcPts val="0"/>
              </a:spcBef>
              <a:buNone/>
              <a:defRPr b="0" i="0" sz="2800" u="none">
                <a:solidFill>
                  <a:schemeClr val="dk1"/>
                </a:solidFill>
                <a:latin typeface="Century Gothic"/>
                <a:ea typeface="Century Gothic"/>
                <a:cs typeface="Century Gothic"/>
                <a:sym typeface="Century Gothic"/>
              </a:defRPr>
            </a:lvl7pPr>
            <a:lvl8pPr indent="0" lvl="7" marL="0" marR="0" rtl="0" algn="ctr">
              <a:spcBef>
                <a:spcPts val="0"/>
              </a:spcBef>
              <a:buNone/>
              <a:defRPr b="0" i="0" sz="2800" u="none">
                <a:solidFill>
                  <a:schemeClr val="dk1"/>
                </a:solidFill>
                <a:latin typeface="Century Gothic"/>
                <a:ea typeface="Century Gothic"/>
                <a:cs typeface="Century Gothic"/>
                <a:sym typeface="Century Gothic"/>
              </a:defRPr>
            </a:lvl8pPr>
            <a:lvl9pPr indent="0" lvl="8" marL="0" marR="0" rtl="0" algn="ctr">
              <a:spcBef>
                <a:spcPts val="0"/>
              </a:spcBef>
              <a:buNone/>
              <a:defRPr b="0" i="0" sz="2800" u="none">
                <a:solidFill>
                  <a:schemeClr val="dk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7.png"/><Relationship Id="rId6" Type="http://schemas.openxmlformats.org/officeDocument/2006/relationships/image" Target="../media/image4.png"/><Relationship Id="rId7"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hyperlink" Target="https://www.youtube.com/watch?v=A8nGhimr3i4&amp;feature=youtu.b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71" name="Shape 271"/>
        <p:cNvGrpSpPr/>
        <p:nvPr/>
      </p:nvGrpSpPr>
      <p:grpSpPr>
        <a:xfrm>
          <a:off x="0" y="0"/>
          <a:ext cx="0" cy="0"/>
          <a:chOff x="0" y="0"/>
          <a:chExt cx="0" cy="0"/>
        </a:xfrm>
      </p:grpSpPr>
      <p:sp>
        <p:nvSpPr>
          <p:cNvPr id="272" name="Google Shape;272;p21"/>
          <p:cNvSpPr txBox="1"/>
          <p:nvPr>
            <p:ph type="ctrTitle"/>
          </p:nvPr>
        </p:nvSpPr>
        <p:spPr>
          <a:xfrm>
            <a:off x="8382055" y="1241266"/>
            <a:ext cx="3161016" cy="315375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rgbClr val="EBEBEB"/>
              </a:buClr>
              <a:buSzPts val="5400"/>
              <a:buFont typeface="Algerian"/>
              <a:buNone/>
            </a:pPr>
            <a:r>
              <a:rPr lang="en-US">
                <a:solidFill>
                  <a:srgbClr val="EBEBEB"/>
                </a:solidFill>
                <a:latin typeface="Algerian"/>
                <a:ea typeface="Algerian"/>
                <a:cs typeface="Algerian"/>
                <a:sym typeface="Algerian"/>
              </a:rPr>
              <a:t>Get Fit, Get Lit</a:t>
            </a:r>
            <a:endParaRPr/>
          </a:p>
        </p:txBody>
      </p:sp>
      <p:sp>
        <p:nvSpPr>
          <p:cNvPr id="273" name="Google Shape;273;p21"/>
          <p:cNvSpPr txBox="1"/>
          <p:nvPr>
            <p:ph idx="1" type="subTitle"/>
          </p:nvPr>
        </p:nvSpPr>
        <p:spPr>
          <a:xfrm>
            <a:off x="8382055" y="4591665"/>
            <a:ext cx="3161016" cy="1622322"/>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800"/>
              <a:buNone/>
            </a:pPr>
            <a:r>
              <a:rPr lang="en-US" sz="1000"/>
              <a:t>PRESENTED BY:</a:t>
            </a:r>
            <a:endParaRPr/>
          </a:p>
          <a:p>
            <a:pPr indent="0" lvl="0" marL="0" rtl="0" algn="l">
              <a:lnSpc>
                <a:spcPct val="90000"/>
              </a:lnSpc>
              <a:spcBef>
                <a:spcPts val="1000"/>
              </a:spcBef>
              <a:spcAft>
                <a:spcPts val="0"/>
              </a:spcAft>
              <a:buSzPts val="800"/>
              <a:buNone/>
            </a:pPr>
            <a:r>
              <a:rPr lang="en-US" sz="1000"/>
              <a:t>HANNAH ANDREWS</a:t>
            </a:r>
            <a:endParaRPr/>
          </a:p>
          <a:p>
            <a:pPr indent="0" lvl="0" marL="0" rtl="0" algn="l">
              <a:lnSpc>
                <a:spcPct val="90000"/>
              </a:lnSpc>
              <a:spcBef>
                <a:spcPts val="1000"/>
              </a:spcBef>
              <a:spcAft>
                <a:spcPts val="0"/>
              </a:spcAft>
              <a:buSzPts val="800"/>
              <a:buNone/>
            </a:pPr>
            <a:r>
              <a:rPr lang="en-US" sz="1000"/>
              <a:t>CODY BUCKLEY</a:t>
            </a:r>
            <a:endParaRPr/>
          </a:p>
          <a:p>
            <a:pPr indent="0" lvl="0" marL="0" rtl="0" algn="l">
              <a:lnSpc>
                <a:spcPct val="90000"/>
              </a:lnSpc>
              <a:spcBef>
                <a:spcPts val="1000"/>
              </a:spcBef>
              <a:spcAft>
                <a:spcPts val="0"/>
              </a:spcAft>
              <a:buSzPts val="800"/>
              <a:buNone/>
            </a:pPr>
            <a:r>
              <a:rPr lang="en-US" sz="1000"/>
              <a:t>FREDDY CURIEL </a:t>
            </a:r>
            <a:endParaRPr/>
          </a:p>
          <a:p>
            <a:pPr indent="0" lvl="0" marL="0" rtl="0" algn="l">
              <a:lnSpc>
                <a:spcPct val="90000"/>
              </a:lnSpc>
              <a:spcBef>
                <a:spcPts val="1000"/>
              </a:spcBef>
              <a:spcAft>
                <a:spcPts val="0"/>
              </a:spcAft>
              <a:buSzPts val="800"/>
              <a:buNone/>
            </a:pPr>
            <a:r>
              <a:rPr lang="en-US" sz="1000"/>
              <a:t>ZACK DOMINGUEZ</a:t>
            </a:r>
            <a:endParaRPr/>
          </a:p>
          <a:p>
            <a:pPr indent="0" lvl="0" marL="0" rtl="0" algn="l">
              <a:lnSpc>
                <a:spcPct val="90000"/>
              </a:lnSpc>
              <a:spcBef>
                <a:spcPts val="1000"/>
              </a:spcBef>
              <a:spcAft>
                <a:spcPts val="0"/>
              </a:spcAft>
              <a:buSzPts val="800"/>
              <a:buNone/>
            </a:pPr>
            <a:r>
              <a:rPr lang="en-US" sz="1000"/>
              <a:t>REINIER ESCALONA </a:t>
            </a:r>
            <a:endParaRPr/>
          </a:p>
          <a:p>
            <a:pPr indent="0" lvl="0" marL="0" rtl="0" algn="l">
              <a:lnSpc>
                <a:spcPct val="90000"/>
              </a:lnSpc>
              <a:spcBef>
                <a:spcPts val="1000"/>
              </a:spcBef>
              <a:spcAft>
                <a:spcPts val="0"/>
              </a:spcAft>
              <a:buSzPts val="800"/>
              <a:buNone/>
            </a:pPr>
            <a:r>
              <a:t/>
            </a:r>
            <a:endParaRPr sz="1000"/>
          </a:p>
        </p:txBody>
      </p:sp>
      <p:grpSp>
        <p:nvGrpSpPr>
          <p:cNvPr id="274" name="Google Shape;274;p21"/>
          <p:cNvGrpSpPr/>
          <p:nvPr/>
        </p:nvGrpSpPr>
        <p:grpSpPr>
          <a:xfrm>
            <a:off x="423332" y="384432"/>
            <a:ext cx="8038974" cy="6071404"/>
            <a:chOff x="423332" y="384432"/>
            <a:chExt cx="8038974" cy="6071404"/>
          </a:xfrm>
        </p:grpSpPr>
        <p:sp>
          <p:nvSpPr>
            <p:cNvPr id="275" name="Google Shape;275;p21"/>
            <p:cNvSpPr/>
            <p:nvPr/>
          </p:nvSpPr>
          <p:spPr>
            <a:xfrm flipH="1">
              <a:off x="423332" y="402165"/>
              <a:ext cx="678513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1"/>
            <p:cNvSpPr/>
            <p:nvPr/>
          </p:nvSpPr>
          <p:spPr>
            <a:xfrm flipH="1" rot="5400000">
              <a:off x="4616676" y="2801722"/>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77" name="Google Shape;277;p21"/>
            <p:cNvSpPr/>
            <p:nvPr/>
          </p:nvSpPr>
          <p:spPr>
            <a:xfrm flipH="1" rot="5677511">
              <a:off x="6459831" y="1826079"/>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78" name="Google Shape;278;p21"/>
          <p:cNvPicPr preferRelativeResize="0"/>
          <p:nvPr/>
        </p:nvPicPr>
        <p:blipFill rotWithShape="1">
          <a:blip r:embed="rId3">
            <a:alphaModFix/>
          </a:blip>
          <a:srcRect b="0" l="0" r="0" t="0"/>
          <a:stretch/>
        </p:blipFill>
        <p:spPr>
          <a:xfrm>
            <a:off x="1286117" y="1114621"/>
            <a:ext cx="6090471" cy="462875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99" name="Shape 399"/>
        <p:cNvGrpSpPr/>
        <p:nvPr/>
      </p:nvGrpSpPr>
      <p:grpSpPr>
        <a:xfrm>
          <a:off x="0" y="0"/>
          <a:ext cx="0" cy="0"/>
          <a:chOff x="0" y="0"/>
          <a:chExt cx="0" cy="0"/>
        </a:xfrm>
      </p:grpSpPr>
      <p:grpSp>
        <p:nvGrpSpPr>
          <p:cNvPr id="400" name="Google Shape;400;p30"/>
          <p:cNvGrpSpPr/>
          <p:nvPr/>
        </p:nvGrpSpPr>
        <p:grpSpPr>
          <a:xfrm>
            <a:off x="0" y="0"/>
            <a:ext cx="12192000" cy="6858000"/>
            <a:chOff x="0" y="0"/>
            <a:chExt cx="12192000" cy="6858000"/>
          </a:xfrm>
        </p:grpSpPr>
        <p:sp>
          <p:nvSpPr>
            <p:cNvPr id="401" name="Google Shape;401;p30"/>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0"/>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0"/>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0"/>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0"/>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0"/>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407" name="Google Shape;407;p3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408" name="Google Shape;408;p30"/>
          <p:cNvSpPr txBox="1"/>
          <p:nvPr>
            <p:ph type="title"/>
          </p:nvPr>
        </p:nvSpPr>
        <p:spPr>
          <a:xfrm>
            <a:off x="1082611" y="2667000"/>
            <a:ext cx="2942210" cy="1020232"/>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EBEBEB"/>
              </a:buClr>
              <a:buSzPts val="3600"/>
              <a:buFont typeface="Century Gothic"/>
              <a:buNone/>
            </a:pPr>
            <a:r>
              <a:rPr lang="en-US">
                <a:solidFill>
                  <a:srgbClr val="EBEBEB"/>
                </a:solidFill>
              </a:rPr>
              <a:t>Questions?</a:t>
            </a:r>
            <a:endParaRPr/>
          </a:p>
        </p:txBody>
      </p:sp>
      <p:pic>
        <p:nvPicPr>
          <p:cNvPr descr="Questions" id="409" name="Google Shape;409;p30"/>
          <p:cNvPicPr preferRelativeResize="0"/>
          <p:nvPr/>
        </p:nvPicPr>
        <p:blipFill rotWithShape="1">
          <a:blip r:embed="rId4">
            <a:alphaModFix/>
          </a:blip>
          <a:srcRect b="0" l="0" r="0" t="0"/>
          <a:stretch/>
        </p:blipFill>
        <p:spPr>
          <a:xfrm>
            <a:off x="5765124" y="803751"/>
            <a:ext cx="5250498" cy="525049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413" name="Shape 413"/>
        <p:cNvGrpSpPr/>
        <p:nvPr/>
      </p:nvGrpSpPr>
      <p:grpSpPr>
        <a:xfrm>
          <a:off x="0" y="0"/>
          <a:ext cx="0" cy="0"/>
          <a:chOff x="0" y="0"/>
          <a:chExt cx="0" cy="0"/>
        </a:xfrm>
      </p:grpSpPr>
      <p:grpSp>
        <p:nvGrpSpPr>
          <p:cNvPr id="414" name="Google Shape;414;p31"/>
          <p:cNvGrpSpPr/>
          <p:nvPr/>
        </p:nvGrpSpPr>
        <p:grpSpPr>
          <a:xfrm>
            <a:off x="0" y="0"/>
            <a:ext cx="12192000" cy="6858000"/>
            <a:chOff x="0" y="0"/>
            <a:chExt cx="12192000" cy="6858000"/>
          </a:xfrm>
        </p:grpSpPr>
        <p:sp>
          <p:nvSpPr>
            <p:cNvPr id="415" name="Google Shape;415;p31"/>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417" name="Google Shape;417;p31"/>
          <p:cNvSpPr txBox="1"/>
          <p:nvPr>
            <p:ph type="title"/>
          </p:nvPr>
        </p:nvSpPr>
        <p:spPr>
          <a:xfrm>
            <a:off x="8160773" y="1277653"/>
            <a:ext cx="3020133" cy="3117366"/>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5400"/>
              <a:buFont typeface="Century Gothic"/>
              <a:buNone/>
            </a:pPr>
            <a:r>
              <a:rPr b="0" i="0" lang="en-US" sz="5400">
                <a:solidFill>
                  <a:schemeClr val="lt2"/>
                </a:solidFill>
                <a:latin typeface="Century Gothic"/>
                <a:ea typeface="Century Gothic"/>
                <a:cs typeface="Century Gothic"/>
                <a:sym typeface="Century Gothic"/>
              </a:rPr>
              <a:t>Page View</a:t>
            </a:r>
            <a:endParaRPr/>
          </a:p>
        </p:txBody>
      </p:sp>
      <p:sp>
        <p:nvSpPr>
          <p:cNvPr id="418" name="Google Shape;418;p31"/>
          <p:cNvSpPr/>
          <p:nvPr/>
        </p:nvSpPr>
        <p:spPr>
          <a:xfrm>
            <a:off x="1109762" y="1113062"/>
            <a:ext cx="6470908" cy="4628759"/>
          </a:xfrm>
          <a:prstGeom prst="rect">
            <a:avLst/>
          </a:prstGeom>
          <a:solidFill>
            <a:srgbClr val="FFFFFE"/>
          </a:solidFill>
          <a:ln cap="flat" cmpd="sng" w="15875">
            <a:solidFill>
              <a:srgbClr val="2C2442"/>
            </a:solidFill>
            <a:prstDash val="solid"/>
            <a:round/>
            <a:headEnd len="sm" w="sm" type="none"/>
            <a:tailEnd len="sm" w="sm" type="none"/>
          </a:ln>
          <a:effectLst>
            <a:outerShdw blurRad="50800" rotWithShape="0" algn="tl" dir="5400000" dist="50800">
              <a:srgbClr val="000000">
                <a:alpha val="4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pic>
        <p:nvPicPr>
          <p:cNvPr id="419" name="Google Shape;419;p31"/>
          <p:cNvPicPr preferRelativeResize="0"/>
          <p:nvPr/>
        </p:nvPicPr>
        <p:blipFill rotWithShape="1">
          <a:blip r:embed="rId4">
            <a:alphaModFix/>
          </a:blip>
          <a:srcRect b="-5" l="20628" r="4295" t="0"/>
          <a:stretch/>
        </p:blipFill>
        <p:spPr>
          <a:xfrm>
            <a:off x="1647200" y="3506927"/>
            <a:ext cx="2236268" cy="2070301"/>
          </a:xfrm>
          <a:prstGeom prst="roundRect">
            <a:avLst>
              <a:gd fmla="val 1858" name="adj"/>
            </a:avLst>
          </a:prstGeom>
          <a:noFill/>
          <a:ln>
            <a:noFill/>
          </a:ln>
        </p:spPr>
      </p:pic>
      <p:pic>
        <p:nvPicPr>
          <p:cNvPr id="420" name="Google Shape;420;p31"/>
          <p:cNvPicPr preferRelativeResize="0"/>
          <p:nvPr/>
        </p:nvPicPr>
        <p:blipFill rotWithShape="1">
          <a:blip r:embed="rId5">
            <a:alphaModFix/>
          </a:blip>
          <a:srcRect b="0" l="0" r="0" t="0"/>
          <a:stretch/>
        </p:blipFill>
        <p:spPr>
          <a:xfrm>
            <a:off x="4420905" y="3506926"/>
            <a:ext cx="2996039" cy="2070301"/>
          </a:xfrm>
          <a:prstGeom prst="rect">
            <a:avLst/>
          </a:prstGeom>
          <a:noFill/>
          <a:ln>
            <a:noFill/>
          </a:ln>
        </p:spPr>
      </p:pic>
      <p:pic>
        <p:nvPicPr>
          <p:cNvPr id="421" name="Google Shape;421;p31"/>
          <p:cNvPicPr preferRelativeResize="0"/>
          <p:nvPr/>
        </p:nvPicPr>
        <p:blipFill>
          <a:blip r:embed="rId6">
            <a:alphaModFix/>
          </a:blip>
          <a:stretch>
            <a:fillRect/>
          </a:stretch>
        </p:blipFill>
        <p:spPr>
          <a:xfrm>
            <a:off x="1647200" y="1332525"/>
            <a:ext cx="2236274" cy="1654725"/>
          </a:xfrm>
          <a:prstGeom prst="rect">
            <a:avLst/>
          </a:prstGeom>
          <a:noFill/>
          <a:ln cap="flat" cmpd="sng" w="15875">
            <a:solidFill>
              <a:srgbClr val="2C2442"/>
            </a:solidFill>
            <a:prstDash val="solid"/>
            <a:round/>
            <a:headEnd len="sm" w="sm" type="none"/>
            <a:tailEnd len="sm" w="sm" type="none"/>
          </a:ln>
          <a:effectLst>
            <a:outerShdw blurRad="50800" rotWithShape="0" algn="tl" dir="5400000" dist="50800">
              <a:srgbClr val="000000">
                <a:alpha val="42750"/>
              </a:srgbClr>
            </a:outerShdw>
          </a:effectLst>
        </p:spPr>
      </p:pic>
      <p:pic>
        <p:nvPicPr>
          <p:cNvPr id="422" name="Google Shape;422;p31"/>
          <p:cNvPicPr preferRelativeResize="0"/>
          <p:nvPr/>
        </p:nvPicPr>
        <p:blipFill>
          <a:blip r:embed="rId7">
            <a:alphaModFix/>
          </a:blip>
          <a:stretch>
            <a:fillRect/>
          </a:stretch>
        </p:blipFill>
        <p:spPr>
          <a:xfrm>
            <a:off x="4408863" y="1277658"/>
            <a:ext cx="3020124" cy="201341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426" name="Shape 426"/>
        <p:cNvGrpSpPr/>
        <p:nvPr/>
      </p:nvGrpSpPr>
      <p:grpSpPr>
        <a:xfrm>
          <a:off x="0" y="0"/>
          <a:ext cx="0" cy="0"/>
          <a:chOff x="0" y="0"/>
          <a:chExt cx="0" cy="0"/>
        </a:xfrm>
      </p:grpSpPr>
      <p:grpSp>
        <p:nvGrpSpPr>
          <p:cNvPr id="427" name="Google Shape;427;p32"/>
          <p:cNvGrpSpPr/>
          <p:nvPr/>
        </p:nvGrpSpPr>
        <p:grpSpPr>
          <a:xfrm>
            <a:off x="0" y="0"/>
            <a:ext cx="12192011" cy="6858000"/>
            <a:chOff x="0" y="0"/>
            <a:chExt cx="12192011" cy="6858000"/>
          </a:xfrm>
        </p:grpSpPr>
        <p:sp>
          <p:nvSpPr>
            <p:cNvPr id="428" name="Google Shape;428;p32"/>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2"/>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430" name="Google Shape;430;p32"/>
          <p:cNvSpPr txBox="1"/>
          <p:nvPr>
            <p:ph type="title"/>
          </p:nvPr>
        </p:nvSpPr>
        <p:spPr>
          <a:xfrm>
            <a:off x="9729298" y="1544628"/>
            <a:ext cx="3020100" cy="31173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5400"/>
              <a:buFont typeface="Century Gothic"/>
              <a:buNone/>
            </a:pPr>
            <a:r>
              <a:rPr b="0" i="0" lang="en-US" sz="5400">
                <a:solidFill>
                  <a:schemeClr val="lt2"/>
                </a:solidFill>
                <a:latin typeface="Century Gothic"/>
                <a:ea typeface="Century Gothic"/>
                <a:cs typeface="Century Gothic"/>
                <a:sym typeface="Century Gothic"/>
              </a:rPr>
              <a:t>Page View</a:t>
            </a:r>
            <a:endParaRPr/>
          </a:p>
        </p:txBody>
      </p:sp>
      <p:sp>
        <p:nvSpPr>
          <p:cNvPr id="431" name="Google Shape;431;p32"/>
          <p:cNvSpPr/>
          <p:nvPr/>
        </p:nvSpPr>
        <p:spPr>
          <a:xfrm>
            <a:off x="484100" y="2081875"/>
            <a:ext cx="8861400" cy="3117300"/>
          </a:xfrm>
          <a:prstGeom prst="rect">
            <a:avLst/>
          </a:prstGeom>
          <a:solidFill>
            <a:srgbClr val="FFFFFE"/>
          </a:solidFill>
          <a:ln cap="flat" cmpd="sng" w="15875">
            <a:solidFill>
              <a:srgbClr val="2C2442"/>
            </a:solidFill>
            <a:prstDash val="solid"/>
            <a:round/>
            <a:headEnd len="sm" w="sm" type="none"/>
            <a:tailEnd len="sm" w="sm" type="none"/>
          </a:ln>
          <a:effectLst>
            <a:outerShdw blurRad="50800" rotWithShape="0" algn="tl" dir="5400000" dist="50800">
              <a:srgbClr val="000000">
                <a:alpha val="4275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pic>
        <p:nvPicPr>
          <p:cNvPr id="432" name="Google Shape;432;p32"/>
          <p:cNvPicPr preferRelativeResize="0"/>
          <p:nvPr/>
        </p:nvPicPr>
        <p:blipFill>
          <a:blip r:embed="rId4">
            <a:alphaModFix/>
          </a:blip>
          <a:stretch>
            <a:fillRect/>
          </a:stretch>
        </p:blipFill>
        <p:spPr>
          <a:xfrm>
            <a:off x="484100" y="2081800"/>
            <a:ext cx="4183077" cy="3117299"/>
          </a:xfrm>
          <a:prstGeom prst="rect">
            <a:avLst/>
          </a:prstGeom>
          <a:noFill/>
          <a:ln cap="flat" cmpd="sng" w="15875">
            <a:solidFill>
              <a:srgbClr val="2C2442"/>
            </a:solidFill>
            <a:prstDash val="solid"/>
            <a:round/>
            <a:headEnd len="sm" w="sm" type="none"/>
            <a:tailEnd len="sm" w="sm" type="none"/>
          </a:ln>
          <a:effectLst>
            <a:outerShdw blurRad="50800" rotWithShape="0" algn="tl" dir="5400000" dist="50800">
              <a:srgbClr val="000000">
                <a:alpha val="42750"/>
              </a:srgbClr>
            </a:outerShdw>
          </a:effectLst>
        </p:spPr>
      </p:pic>
      <p:pic>
        <p:nvPicPr>
          <p:cNvPr id="433" name="Google Shape;433;p32"/>
          <p:cNvPicPr preferRelativeResize="0"/>
          <p:nvPr/>
        </p:nvPicPr>
        <p:blipFill>
          <a:blip r:embed="rId5">
            <a:alphaModFix/>
          </a:blip>
          <a:stretch>
            <a:fillRect/>
          </a:stretch>
        </p:blipFill>
        <p:spPr>
          <a:xfrm>
            <a:off x="4804513" y="2081800"/>
            <a:ext cx="4541000" cy="3117300"/>
          </a:xfrm>
          <a:prstGeom prst="rect">
            <a:avLst/>
          </a:prstGeom>
          <a:noFill/>
          <a:ln cap="flat" cmpd="sng" w="15875">
            <a:solidFill>
              <a:srgbClr val="2C2442"/>
            </a:solidFill>
            <a:prstDash val="solid"/>
            <a:round/>
            <a:headEnd len="sm" w="sm" type="none"/>
            <a:tailEnd len="sm" w="sm" type="none"/>
          </a:ln>
          <a:effectLst>
            <a:outerShdw blurRad="50800" rotWithShape="0" algn="tl" dir="5400000" dist="50800">
              <a:srgbClr val="000000">
                <a:alpha val="4275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82" name="Shape 282"/>
        <p:cNvGrpSpPr/>
        <p:nvPr/>
      </p:nvGrpSpPr>
      <p:grpSpPr>
        <a:xfrm>
          <a:off x="0" y="0"/>
          <a:ext cx="0" cy="0"/>
          <a:chOff x="0" y="0"/>
          <a:chExt cx="0" cy="0"/>
        </a:xfrm>
      </p:grpSpPr>
      <p:grpSp>
        <p:nvGrpSpPr>
          <p:cNvPr id="283" name="Google Shape;283;p22"/>
          <p:cNvGrpSpPr/>
          <p:nvPr/>
        </p:nvGrpSpPr>
        <p:grpSpPr>
          <a:xfrm>
            <a:off x="0" y="0"/>
            <a:ext cx="12192000" cy="6858000"/>
            <a:chOff x="0" y="0"/>
            <a:chExt cx="12192000" cy="6858000"/>
          </a:xfrm>
        </p:grpSpPr>
        <p:sp>
          <p:nvSpPr>
            <p:cNvPr id="284" name="Google Shape;284;p22"/>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86" name="Google Shape;286;p22"/>
          <p:cNvSpPr txBox="1"/>
          <p:nvPr>
            <p:ph type="title"/>
          </p:nvPr>
        </p:nvSpPr>
        <p:spPr>
          <a:xfrm>
            <a:off x="994087" y="1130603"/>
            <a:ext cx="2851585" cy="459679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EBEBEB"/>
              </a:buClr>
              <a:buSzPts val="3200"/>
              <a:buFont typeface="Century Gothic"/>
              <a:buNone/>
            </a:pPr>
            <a:r>
              <a:rPr lang="en-US" sz="3200">
                <a:solidFill>
                  <a:srgbClr val="EBEBEB"/>
                </a:solidFill>
              </a:rPr>
              <a:t>Summary</a:t>
            </a:r>
            <a:endParaRPr/>
          </a:p>
        </p:txBody>
      </p:sp>
      <p:sp>
        <p:nvSpPr>
          <p:cNvPr id="287" name="Google Shape;287;p22"/>
          <p:cNvSpPr/>
          <p:nvPr/>
        </p:nvSpPr>
        <p:spPr>
          <a:xfrm rot="-5761331">
            <a:off x="2884218" y="1683278"/>
            <a:ext cx="2934265" cy="437897"/>
          </a:xfrm>
          <a:custGeom>
            <a:rect b="b" l="l" r="r" t="t"/>
            <a:pathLst>
              <a:path extrusionOk="0" h="437897" w="2934265">
                <a:moveTo>
                  <a:pt x="2934265" y="0"/>
                </a:moveTo>
                <a:lnTo>
                  <a:pt x="2888069" y="437897"/>
                </a:lnTo>
                <a:lnTo>
                  <a:pt x="2791337" y="437084"/>
                </a:lnTo>
                <a:cubicBezTo>
                  <a:pt x="2010492" y="424446"/>
                  <a:pt x="481578" y="316124"/>
                  <a:pt x="25070" y="208388"/>
                </a:cubicBezTo>
                <a:cubicBezTo>
                  <a:pt x="16811" y="185970"/>
                  <a:pt x="8258" y="163637"/>
                  <a:pt x="0" y="141220"/>
                </a:cubicBezTo>
                <a:lnTo>
                  <a:pt x="157202" y="150137"/>
                </a:lnTo>
                <a:lnTo>
                  <a:pt x="237720" y="153470"/>
                </a:lnTo>
                <a:lnTo>
                  <a:pt x="320008" y="156970"/>
                </a:lnTo>
                <a:lnTo>
                  <a:pt x="403475" y="160304"/>
                </a:lnTo>
                <a:lnTo>
                  <a:pt x="487532" y="162387"/>
                </a:lnTo>
                <a:lnTo>
                  <a:pt x="573065" y="164387"/>
                </a:lnTo>
                <a:lnTo>
                  <a:pt x="660071" y="166470"/>
                </a:lnTo>
                <a:lnTo>
                  <a:pt x="748258" y="167887"/>
                </a:lnTo>
                <a:lnTo>
                  <a:pt x="837329" y="167887"/>
                </a:lnTo>
                <a:lnTo>
                  <a:pt x="927580" y="168470"/>
                </a:lnTo>
                <a:lnTo>
                  <a:pt x="1018716" y="167887"/>
                </a:lnTo>
                <a:lnTo>
                  <a:pt x="1110736" y="166470"/>
                </a:lnTo>
                <a:lnTo>
                  <a:pt x="1203052" y="165137"/>
                </a:lnTo>
                <a:lnTo>
                  <a:pt x="1296547" y="162387"/>
                </a:lnTo>
                <a:lnTo>
                  <a:pt x="1391222" y="159720"/>
                </a:lnTo>
                <a:lnTo>
                  <a:pt x="1485308" y="156220"/>
                </a:lnTo>
                <a:lnTo>
                  <a:pt x="1580573" y="151553"/>
                </a:lnTo>
                <a:lnTo>
                  <a:pt x="1677017" y="146053"/>
                </a:lnTo>
                <a:lnTo>
                  <a:pt x="1773462" y="140636"/>
                </a:lnTo>
                <a:lnTo>
                  <a:pt x="1869907" y="133720"/>
                </a:lnTo>
                <a:lnTo>
                  <a:pt x="1968121" y="125553"/>
                </a:lnTo>
                <a:lnTo>
                  <a:pt x="2064566" y="117386"/>
                </a:lnTo>
                <a:lnTo>
                  <a:pt x="2162780" y="107802"/>
                </a:lnTo>
                <a:lnTo>
                  <a:pt x="2261880" y="97552"/>
                </a:lnTo>
                <a:lnTo>
                  <a:pt x="2359209" y="86635"/>
                </a:lnTo>
                <a:lnTo>
                  <a:pt x="2457718" y="73802"/>
                </a:lnTo>
                <a:lnTo>
                  <a:pt x="2556228" y="60135"/>
                </a:lnTo>
                <a:lnTo>
                  <a:pt x="2654737" y="46552"/>
                </a:lnTo>
                <a:lnTo>
                  <a:pt x="2752951" y="30718"/>
                </a:lnTo>
                <a:lnTo>
                  <a:pt x="2851166" y="14384"/>
                </a:lnTo>
                <a:close/>
              </a:path>
            </a:pathLst>
          </a:custGeom>
          <a:solidFill>
            <a:schemeClr val="lt1">
              <a:alpha val="2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288" name="Google Shape;288;p22"/>
          <p:cNvSpPr/>
          <p:nvPr/>
        </p:nvSpPr>
        <p:spPr>
          <a:xfrm rot="-5400000">
            <a:off x="4973494" y="-361419"/>
            <a:ext cx="5982968" cy="7580834"/>
          </a:xfrm>
          <a:custGeom>
            <a:rect b="b" l="l" r="r" t="t"/>
            <a:pathLst>
              <a:path extrusionOk="0" h="7521140" w="5982968">
                <a:moveTo>
                  <a:pt x="5982968" y="1177"/>
                </a:moveTo>
                <a:lnTo>
                  <a:pt x="5982968" y="1344715"/>
                </a:lnTo>
                <a:lnTo>
                  <a:pt x="5982967" y="1344715"/>
                </a:lnTo>
                <a:lnTo>
                  <a:pt x="5982967" y="6152387"/>
                </a:lnTo>
                <a:lnTo>
                  <a:pt x="5982968" y="6152387"/>
                </a:lnTo>
                <a:lnTo>
                  <a:pt x="5982968" y="7521140"/>
                </a:lnTo>
                <a:lnTo>
                  <a:pt x="0" y="7521140"/>
                </a:lnTo>
                <a:lnTo>
                  <a:pt x="0" y="6152387"/>
                </a:lnTo>
                <a:lnTo>
                  <a:pt x="2" y="6152387"/>
                </a:lnTo>
                <a:lnTo>
                  <a:pt x="2" y="905354"/>
                </a:lnTo>
                <a:lnTo>
                  <a:pt x="3" y="905354"/>
                </a:lnTo>
                <a:lnTo>
                  <a:pt x="3" y="0"/>
                </a:lnTo>
                <a:lnTo>
                  <a:pt x="35302" y="5883"/>
                </a:lnTo>
                <a:lnTo>
                  <a:pt x="138808" y="23197"/>
                </a:lnTo>
                <a:lnTo>
                  <a:pt x="214194" y="35299"/>
                </a:lnTo>
                <a:lnTo>
                  <a:pt x="303938" y="48074"/>
                </a:lnTo>
                <a:lnTo>
                  <a:pt x="410435" y="63370"/>
                </a:lnTo>
                <a:lnTo>
                  <a:pt x="528299" y="79507"/>
                </a:lnTo>
                <a:lnTo>
                  <a:pt x="661121" y="96484"/>
                </a:lnTo>
                <a:lnTo>
                  <a:pt x="805909" y="114469"/>
                </a:lnTo>
                <a:lnTo>
                  <a:pt x="963260" y="132455"/>
                </a:lnTo>
                <a:lnTo>
                  <a:pt x="1130783" y="150776"/>
                </a:lnTo>
                <a:lnTo>
                  <a:pt x="1311469" y="167753"/>
                </a:lnTo>
                <a:lnTo>
                  <a:pt x="1500531" y="184058"/>
                </a:lnTo>
                <a:lnTo>
                  <a:pt x="1700362" y="198850"/>
                </a:lnTo>
                <a:lnTo>
                  <a:pt x="1908569" y="212969"/>
                </a:lnTo>
                <a:lnTo>
                  <a:pt x="2125751" y="226249"/>
                </a:lnTo>
                <a:lnTo>
                  <a:pt x="2237034" y="230955"/>
                </a:lnTo>
                <a:lnTo>
                  <a:pt x="2350710" y="236166"/>
                </a:lnTo>
                <a:lnTo>
                  <a:pt x="2466181" y="241040"/>
                </a:lnTo>
                <a:lnTo>
                  <a:pt x="2582251" y="244234"/>
                </a:lnTo>
                <a:lnTo>
                  <a:pt x="2700713" y="247092"/>
                </a:lnTo>
                <a:lnTo>
                  <a:pt x="2820373" y="250117"/>
                </a:lnTo>
                <a:lnTo>
                  <a:pt x="2942425" y="252134"/>
                </a:lnTo>
                <a:lnTo>
                  <a:pt x="3065674" y="252134"/>
                </a:lnTo>
                <a:lnTo>
                  <a:pt x="3190119" y="253143"/>
                </a:lnTo>
                <a:lnTo>
                  <a:pt x="3315762" y="252134"/>
                </a:lnTo>
                <a:lnTo>
                  <a:pt x="3443199" y="250117"/>
                </a:lnTo>
                <a:lnTo>
                  <a:pt x="3570636" y="248268"/>
                </a:lnTo>
                <a:lnTo>
                  <a:pt x="3699868" y="244234"/>
                </a:lnTo>
                <a:lnTo>
                  <a:pt x="3830297" y="240032"/>
                </a:lnTo>
                <a:lnTo>
                  <a:pt x="3960726" y="235157"/>
                </a:lnTo>
                <a:lnTo>
                  <a:pt x="4092351" y="228266"/>
                </a:lnTo>
                <a:lnTo>
                  <a:pt x="4225173" y="220029"/>
                </a:lnTo>
                <a:lnTo>
                  <a:pt x="4358593" y="212129"/>
                </a:lnTo>
                <a:lnTo>
                  <a:pt x="4492012" y="202044"/>
                </a:lnTo>
                <a:lnTo>
                  <a:pt x="4627228" y="189941"/>
                </a:lnTo>
                <a:lnTo>
                  <a:pt x="4760647" y="177839"/>
                </a:lnTo>
                <a:lnTo>
                  <a:pt x="4896461" y="163887"/>
                </a:lnTo>
                <a:lnTo>
                  <a:pt x="5032872" y="148591"/>
                </a:lnTo>
                <a:lnTo>
                  <a:pt x="5167489" y="132455"/>
                </a:lnTo>
                <a:lnTo>
                  <a:pt x="5303902" y="113629"/>
                </a:lnTo>
                <a:lnTo>
                  <a:pt x="5439714" y="93458"/>
                </a:lnTo>
                <a:lnTo>
                  <a:pt x="5576126" y="73455"/>
                </a:lnTo>
                <a:lnTo>
                  <a:pt x="5711939" y="50091"/>
                </a:lnTo>
                <a:lnTo>
                  <a:pt x="5847154" y="26222"/>
                </a:lnTo>
                <a:close/>
              </a:path>
            </a:pathLst>
          </a:custGeom>
          <a:solidFill>
            <a:schemeClr val="lt1"/>
          </a:solidFill>
          <a:ln>
            <a:noFill/>
          </a:ln>
        </p:spPr>
      </p:sp>
      <p:sp>
        <p:nvSpPr>
          <p:cNvPr id="289" name="Google Shape;289;p22"/>
          <p:cNvSpPr txBox="1"/>
          <p:nvPr>
            <p:ph idx="1" type="body"/>
          </p:nvPr>
        </p:nvSpPr>
        <p:spPr>
          <a:xfrm>
            <a:off x="4857051" y="451788"/>
            <a:ext cx="5984400" cy="5954400"/>
          </a:xfrm>
          <a:prstGeom prst="rect">
            <a:avLst/>
          </a:prstGeom>
          <a:noFill/>
          <a:ln>
            <a:noFill/>
          </a:ln>
        </p:spPr>
        <p:txBody>
          <a:bodyPr anchorCtr="0" anchor="ctr" bIns="45700" lIns="91425" spcFirstLastPara="1" rIns="91425" wrap="square" tIns="45700">
            <a:noAutofit/>
          </a:bodyPr>
          <a:lstStyle/>
          <a:p>
            <a:pPr indent="-368300" lvl="0" marL="342900" rtl="0" algn="l">
              <a:lnSpc>
                <a:spcPct val="150000"/>
              </a:lnSpc>
              <a:spcBef>
                <a:spcPts val="0"/>
              </a:spcBef>
              <a:spcAft>
                <a:spcPts val="0"/>
              </a:spcAft>
              <a:buSzPts val="2000"/>
              <a:buChar char="▶"/>
            </a:pPr>
            <a:r>
              <a:rPr lang="en-US" sz="2000"/>
              <a:t>Fitness application </a:t>
            </a:r>
            <a:endParaRPr sz="2000"/>
          </a:p>
          <a:p>
            <a:pPr indent="-368300" lvl="0" marL="342900" rtl="0" algn="l">
              <a:lnSpc>
                <a:spcPct val="150000"/>
              </a:lnSpc>
              <a:spcBef>
                <a:spcPts val="0"/>
              </a:spcBef>
              <a:spcAft>
                <a:spcPts val="0"/>
              </a:spcAft>
              <a:buSzPts val="2000"/>
              <a:buChar char="▶"/>
            </a:pPr>
            <a:r>
              <a:rPr lang="en-US" sz="2000"/>
              <a:t>Aimed to aid in the users fitness journey</a:t>
            </a:r>
            <a:endParaRPr sz="2000"/>
          </a:p>
          <a:p>
            <a:pPr indent="-368300" lvl="0" marL="342900" rtl="0" algn="l">
              <a:lnSpc>
                <a:spcPct val="150000"/>
              </a:lnSpc>
              <a:spcBef>
                <a:spcPts val="0"/>
              </a:spcBef>
              <a:spcAft>
                <a:spcPts val="0"/>
              </a:spcAft>
              <a:buSzPts val="2000"/>
              <a:buChar char="▶"/>
            </a:pPr>
            <a:r>
              <a:rPr lang="en-US" sz="2000"/>
              <a:t>Allows the user to input daily information about their journey</a:t>
            </a:r>
            <a:endParaRPr sz="2000"/>
          </a:p>
          <a:p>
            <a:pPr indent="-368300" lvl="0" marL="342900" rtl="0" algn="l">
              <a:lnSpc>
                <a:spcPct val="150000"/>
              </a:lnSpc>
              <a:spcBef>
                <a:spcPts val="0"/>
              </a:spcBef>
              <a:spcAft>
                <a:spcPts val="0"/>
              </a:spcAft>
              <a:buSzPts val="2000"/>
              <a:buChar char="▶"/>
            </a:pPr>
            <a:r>
              <a:rPr lang="en-US" sz="2000"/>
              <a:t>Dietary tracking with calorie counter and water intake progress</a:t>
            </a:r>
            <a:endParaRPr sz="2000"/>
          </a:p>
          <a:p>
            <a:pPr indent="-368300" lvl="0" marL="342900" rtl="0" algn="l">
              <a:lnSpc>
                <a:spcPct val="150000"/>
              </a:lnSpc>
              <a:spcBef>
                <a:spcPts val="0"/>
              </a:spcBef>
              <a:spcAft>
                <a:spcPts val="0"/>
              </a:spcAft>
              <a:buSzPts val="2000"/>
              <a:buChar char="▶"/>
            </a:pPr>
            <a:r>
              <a:rPr lang="en-US" sz="2000"/>
              <a:t>Application allows users to make a profile and save their data to their specific profile</a:t>
            </a:r>
            <a:endParaRPr sz="2000"/>
          </a:p>
          <a:p>
            <a:pPr indent="-127000" lvl="2" marL="1143000" rtl="0" algn="l">
              <a:lnSpc>
                <a:spcPct val="150000"/>
              </a:lnSpc>
              <a:spcBef>
                <a:spcPts val="1000"/>
              </a:spcBef>
              <a:spcAft>
                <a:spcPts val="0"/>
              </a:spcAft>
              <a:buSzPts val="1600"/>
              <a:buNone/>
            </a:pPr>
            <a:r>
              <a:t/>
            </a:r>
            <a:endParaRPr sz="2000"/>
          </a:p>
          <a:p>
            <a:pPr indent="-184150" lvl="1" marL="742950" rtl="0" algn="l">
              <a:spcBef>
                <a:spcPts val="1000"/>
              </a:spcBef>
              <a:spcAft>
                <a:spcPts val="0"/>
              </a:spcAft>
              <a:buSzPts val="1600"/>
              <a:buNone/>
            </a:pPr>
            <a:r>
              <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93" name="Shape 293"/>
        <p:cNvGrpSpPr/>
        <p:nvPr/>
      </p:nvGrpSpPr>
      <p:grpSpPr>
        <a:xfrm>
          <a:off x="0" y="0"/>
          <a:ext cx="0" cy="0"/>
          <a:chOff x="0" y="0"/>
          <a:chExt cx="0" cy="0"/>
        </a:xfrm>
      </p:grpSpPr>
      <p:grpSp>
        <p:nvGrpSpPr>
          <p:cNvPr id="294" name="Google Shape;294;p23"/>
          <p:cNvGrpSpPr/>
          <p:nvPr/>
        </p:nvGrpSpPr>
        <p:grpSpPr>
          <a:xfrm>
            <a:off x="0" y="0"/>
            <a:ext cx="12192000" cy="6858000"/>
            <a:chOff x="0" y="0"/>
            <a:chExt cx="12192000" cy="6858000"/>
          </a:xfrm>
        </p:grpSpPr>
        <p:sp>
          <p:nvSpPr>
            <p:cNvPr id="295" name="Google Shape;295;p23"/>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3"/>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3"/>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3"/>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301" name="Google Shape;301;p2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302" name="Google Shape;302;p23"/>
          <p:cNvSpPr txBox="1"/>
          <p:nvPr>
            <p:ph type="title"/>
          </p:nvPr>
        </p:nvSpPr>
        <p:spPr>
          <a:xfrm>
            <a:off x="1154955" y="973667"/>
            <a:ext cx="2942210" cy="483374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EBEBEB"/>
              </a:buClr>
              <a:buSzPts val="3600"/>
              <a:buFont typeface="Century Gothic"/>
              <a:buNone/>
            </a:pPr>
            <a:r>
              <a:rPr lang="en-US">
                <a:solidFill>
                  <a:srgbClr val="EBEBEB"/>
                </a:solidFill>
              </a:rPr>
              <a:t>Overview</a:t>
            </a:r>
            <a:endParaRPr/>
          </a:p>
        </p:txBody>
      </p:sp>
      <p:grpSp>
        <p:nvGrpSpPr>
          <p:cNvPr id="303" name="Google Shape;303;p23"/>
          <p:cNvGrpSpPr/>
          <p:nvPr/>
        </p:nvGrpSpPr>
        <p:grpSpPr>
          <a:xfrm>
            <a:off x="5194300" y="808678"/>
            <a:ext cx="6391275" cy="5245406"/>
            <a:chOff x="0" y="640"/>
            <a:chExt cx="6391275" cy="5245406"/>
          </a:xfrm>
        </p:grpSpPr>
        <p:sp>
          <p:nvSpPr>
            <p:cNvPr id="304" name="Google Shape;304;p23"/>
            <p:cNvSpPr/>
            <p:nvPr/>
          </p:nvSpPr>
          <p:spPr>
            <a:xfrm>
              <a:off x="1278255" y="640"/>
              <a:ext cx="5113020" cy="832604"/>
            </a:xfrm>
            <a:prstGeom prst="rect">
              <a:avLst/>
            </a:prstGeom>
            <a:gradFill>
              <a:gsLst>
                <a:gs pos="0">
                  <a:srgbClr val="E96B8D"/>
                </a:gs>
                <a:gs pos="100000">
                  <a:srgbClr val="BF2552"/>
                </a:gs>
              </a:gsLst>
              <a:lin ang="5400000" scaled="0"/>
            </a:gradFill>
            <a:ln cap="rnd" cmpd="sng" w="9525">
              <a:solidFill>
                <a:srgbClr val="E33B6D"/>
              </a:solidFill>
              <a:prstDash val="solid"/>
              <a:round/>
              <a:headEnd len="sm" w="sm" type="none"/>
              <a:tailEnd len="sm" w="sm" type="none"/>
            </a:ln>
            <a:effectLst>
              <a:outerShdw blurRad="63500" rotWithShape="0" dir="5400000" dist="38100">
                <a:srgbClr val="000000">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txBox="1"/>
            <p:nvPr/>
          </p:nvSpPr>
          <p:spPr>
            <a:xfrm>
              <a:off x="1278255" y="640"/>
              <a:ext cx="5113020" cy="832604"/>
            </a:xfrm>
            <a:prstGeom prst="rect">
              <a:avLst/>
            </a:prstGeom>
            <a:noFill/>
            <a:ln>
              <a:noFill/>
            </a:ln>
          </p:spPr>
          <p:txBody>
            <a:bodyPr anchorCtr="0" anchor="ctr" bIns="211475" lIns="99200" spcFirstLastPara="1" rIns="99200" wrap="square" tIns="211475">
              <a:noAutofit/>
            </a:bodyPr>
            <a:lstStyle/>
            <a:p>
              <a:pPr indent="0" lvl="0" marL="0" marR="0" rtl="0" algn="l">
                <a:lnSpc>
                  <a:spcPct val="90000"/>
                </a:lnSpc>
                <a:spcBef>
                  <a:spcPts val="0"/>
                </a:spcBef>
                <a:spcAft>
                  <a:spcPts val="0"/>
                </a:spcAft>
                <a:buClr>
                  <a:schemeClr val="lt1"/>
                </a:buClr>
                <a:buSzPts val="1100"/>
                <a:buFont typeface="Century Gothic"/>
                <a:buNone/>
              </a:pPr>
              <a:r>
                <a:rPr lang="en-US" sz="1100">
                  <a:solidFill>
                    <a:schemeClr val="lt1"/>
                  </a:solidFill>
                  <a:latin typeface="Century Gothic"/>
                  <a:ea typeface="Century Gothic"/>
                  <a:cs typeface="Century Gothic"/>
                  <a:sym typeface="Century Gothic"/>
                </a:rPr>
                <a:t>The Login screen will initially ask for the a username and password and if none exist on fill sends an error message bringing them back to the page and access the create account function. Then during initial login it asks the user to provide statistics for the calorie calculator, which would be skipped.</a:t>
              </a:r>
              <a:endParaRPr/>
            </a:p>
          </p:txBody>
        </p:sp>
        <p:sp>
          <p:nvSpPr>
            <p:cNvPr id="306" name="Google Shape;306;p23"/>
            <p:cNvSpPr/>
            <p:nvPr/>
          </p:nvSpPr>
          <p:spPr>
            <a:xfrm>
              <a:off x="0" y="640"/>
              <a:ext cx="1278255" cy="832604"/>
            </a:xfrm>
            <a:prstGeom prst="rect">
              <a:avLst/>
            </a:prstGeom>
            <a:solidFill>
              <a:schemeClr val="lt1"/>
            </a:solidFill>
            <a:ln cap="rnd" cmpd="sng" w="9525">
              <a:solidFill>
                <a:srgbClr val="E33B6D"/>
              </a:solidFill>
              <a:prstDash val="solid"/>
              <a:round/>
              <a:headEnd len="sm" w="sm" type="none"/>
              <a:tailEnd len="sm" w="sm" type="none"/>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txBox="1"/>
            <p:nvPr/>
          </p:nvSpPr>
          <p:spPr>
            <a:xfrm>
              <a:off x="0" y="640"/>
              <a:ext cx="1278255" cy="832604"/>
            </a:xfrm>
            <a:prstGeom prst="rect">
              <a:avLst/>
            </a:prstGeom>
            <a:noFill/>
            <a:ln>
              <a:noFill/>
            </a:ln>
          </p:spPr>
          <p:txBody>
            <a:bodyPr anchorCtr="0" anchor="ctr" bIns="82225" lIns="67625" spcFirstLastPara="1" rIns="67625" wrap="square" tIns="82225">
              <a:noAutofit/>
            </a:bodyPr>
            <a:lstStyle/>
            <a:p>
              <a:pPr indent="0" lvl="0" marL="0" marR="0" rtl="0" algn="ctr">
                <a:lnSpc>
                  <a:spcPct val="90000"/>
                </a:lnSpc>
                <a:spcBef>
                  <a:spcPts val="0"/>
                </a:spcBef>
                <a:spcAft>
                  <a:spcPts val="0"/>
                </a:spcAft>
                <a:buClr>
                  <a:schemeClr val="dk1"/>
                </a:buClr>
                <a:buSzPts val="1400"/>
                <a:buFont typeface="Century Gothic"/>
                <a:buNone/>
              </a:pPr>
              <a:r>
                <a:rPr lang="en-US" sz="1400">
                  <a:solidFill>
                    <a:schemeClr val="dk1"/>
                  </a:solidFill>
                  <a:latin typeface="Century Gothic"/>
                  <a:ea typeface="Century Gothic"/>
                  <a:cs typeface="Century Gothic"/>
                  <a:sym typeface="Century Gothic"/>
                </a:rPr>
                <a:t>Login Screen</a:t>
              </a:r>
              <a:endParaRPr/>
            </a:p>
          </p:txBody>
        </p:sp>
        <p:sp>
          <p:nvSpPr>
            <p:cNvPr id="308" name="Google Shape;308;p23"/>
            <p:cNvSpPr/>
            <p:nvPr/>
          </p:nvSpPr>
          <p:spPr>
            <a:xfrm>
              <a:off x="1278255" y="883200"/>
              <a:ext cx="5113020" cy="832604"/>
            </a:xfrm>
            <a:prstGeom prst="rect">
              <a:avLst/>
            </a:prstGeom>
            <a:gradFill>
              <a:gsLst>
                <a:gs pos="0">
                  <a:srgbClr val="EA836B"/>
                </a:gs>
                <a:gs pos="100000">
                  <a:srgbClr val="C14525"/>
                </a:gs>
              </a:gsLst>
              <a:lin ang="5400000" scaled="0"/>
            </a:gradFill>
            <a:ln cap="rnd" cmpd="sng" w="9525">
              <a:solidFill>
                <a:schemeClr val="accent3"/>
              </a:solidFill>
              <a:prstDash val="solid"/>
              <a:round/>
              <a:headEnd len="sm" w="sm" type="none"/>
              <a:tailEnd len="sm" w="sm" type="none"/>
            </a:ln>
            <a:effectLst>
              <a:outerShdw blurRad="63500" rotWithShape="0" dir="5400000" dist="38100">
                <a:srgbClr val="000000">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txBox="1"/>
            <p:nvPr/>
          </p:nvSpPr>
          <p:spPr>
            <a:xfrm>
              <a:off x="1278255" y="883200"/>
              <a:ext cx="5113020" cy="832604"/>
            </a:xfrm>
            <a:prstGeom prst="rect">
              <a:avLst/>
            </a:prstGeom>
            <a:noFill/>
            <a:ln>
              <a:noFill/>
            </a:ln>
          </p:spPr>
          <p:txBody>
            <a:bodyPr anchorCtr="0" anchor="ctr" bIns="211475" lIns="99200" spcFirstLastPara="1" rIns="99200" wrap="square" tIns="211475">
              <a:noAutofit/>
            </a:bodyPr>
            <a:lstStyle/>
            <a:p>
              <a:pPr indent="0" lvl="0" marL="0" marR="0" rtl="0" algn="l">
                <a:lnSpc>
                  <a:spcPct val="90000"/>
                </a:lnSpc>
                <a:spcBef>
                  <a:spcPts val="0"/>
                </a:spcBef>
                <a:spcAft>
                  <a:spcPts val="0"/>
                </a:spcAft>
                <a:buClr>
                  <a:schemeClr val="lt1"/>
                </a:buClr>
                <a:buSzPts val="1100"/>
                <a:buFont typeface="Century Gothic"/>
                <a:buNone/>
              </a:pPr>
              <a:r>
                <a:rPr lang="en-US" sz="1100">
                  <a:solidFill>
                    <a:schemeClr val="lt1"/>
                  </a:solidFill>
                  <a:latin typeface="Century Gothic"/>
                  <a:ea typeface="Century Gothic"/>
                  <a:cs typeface="Century Gothic"/>
                  <a:sym typeface="Century Gothic"/>
                </a:rPr>
                <a:t>On the Home screen our product contains the goal amount of calories left for the week, a quote of the day, and fitness videos and dieting video’s with an about us at the very bottom.</a:t>
              </a:r>
              <a:endParaRPr/>
            </a:p>
          </p:txBody>
        </p:sp>
        <p:sp>
          <p:nvSpPr>
            <p:cNvPr id="310" name="Google Shape;310;p23"/>
            <p:cNvSpPr/>
            <p:nvPr/>
          </p:nvSpPr>
          <p:spPr>
            <a:xfrm>
              <a:off x="0" y="883200"/>
              <a:ext cx="1278255" cy="832604"/>
            </a:xfrm>
            <a:prstGeom prst="rect">
              <a:avLst/>
            </a:prstGeom>
            <a:solidFill>
              <a:schemeClr val="lt1"/>
            </a:solidFill>
            <a:ln cap="rnd" cmpd="sng" w="9525">
              <a:solidFill>
                <a:schemeClr val="accent3"/>
              </a:solidFill>
              <a:prstDash val="solid"/>
              <a:round/>
              <a:headEnd len="sm" w="sm" type="none"/>
              <a:tailEnd len="sm" w="sm" type="none"/>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txBox="1"/>
            <p:nvPr/>
          </p:nvSpPr>
          <p:spPr>
            <a:xfrm>
              <a:off x="0" y="883200"/>
              <a:ext cx="1278255" cy="832604"/>
            </a:xfrm>
            <a:prstGeom prst="rect">
              <a:avLst/>
            </a:prstGeom>
            <a:noFill/>
            <a:ln>
              <a:noFill/>
            </a:ln>
          </p:spPr>
          <p:txBody>
            <a:bodyPr anchorCtr="0" anchor="ctr" bIns="82225" lIns="67625" spcFirstLastPara="1" rIns="67625" wrap="square" tIns="82225">
              <a:noAutofit/>
            </a:bodyPr>
            <a:lstStyle/>
            <a:p>
              <a:pPr indent="0" lvl="0" marL="0" marR="0" rtl="0" algn="ctr">
                <a:lnSpc>
                  <a:spcPct val="90000"/>
                </a:lnSpc>
                <a:spcBef>
                  <a:spcPts val="0"/>
                </a:spcBef>
                <a:spcAft>
                  <a:spcPts val="0"/>
                </a:spcAft>
                <a:buClr>
                  <a:schemeClr val="dk1"/>
                </a:buClr>
                <a:buSzPts val="1400"/>
                <a:buFont typeface="Century Gothic"/>
                <a:buNone/>
              </a:pPr>
              <a:r>
                <a:rPr lang="en-US" sz="1400">
                  <a:solidFill>
                    <a:schemeClr val="dk1"/>
                  </a:solidFill>
                  <a:latin typeface="Century Gothic"/>
                  <a:ea typeface="Century Gothic"/>
                  <a:cs typeface="Century Gothic"/>
                  <a:sym typeface="Century Gothic"/>
                </a:rPr>
                <a:t>Home Screen</a:t>
              </a:r>
              <a:endParaRPr/>
            </a:p>
          </p:txBody>
        </p:sp>
        <p:sp>
          <p:nvSpPr>
            <p:cNvPr id="312" name="Google Shape;312;p23"/>
            <p:cNvSpPr/>
            <p:nvPr/>
          </p:nvSpPr>
          <p:spPr>
            <a:xfrm>
              <a:off x="1278255" y="1765761"/>
              <a:ext cx="5113020" cy="832604"/>
            </a:xfrm>
            <a:prstGeom prst="rect">
              <a:avLst/>
            </a:prstGeom>
            <a:gradFill>
              <a:gsLst>
                <a:gs pos="0">
                  <a:srgbClr val="EBAB6B"/>
                </a:gs>
                <a:gs pos="100000">
                  <a:srgbClr val="C37623"/>
                </a:gs>
              </a:gsLst>
              <a:lin ang="5400000" scaled="0"/>
            </a:gradFill>
            <a:ln cap="rnd" cmpd="sng" w="9525">
              <a:solidFill>
                <a:srgbClr val="E6933A"/>
              </a:solidFill>
              <a:prstDash val="solid"/>
              <a:round/>
              <a:headEnd len="sm" w="sm" type="none"/>
              <a:tailEnd len="sm" w="sm" type="none"/>
            </a:ln>
            <a:effectLst>
              <a:outerShdw blurRad="63500" rotWithShape="0" dir="5400000" dist="38100">
                <a:srgbClr val="000000">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3"/>
            <p:cNvSpPr txBox="1"/>
            <p:nvPr/>
          </p:nvSpPr>
          <p:spPr>
            <a:xfrm>
              <a:off x="1278255" y="1765761"/>
              <a:ext cx="5113020" cy="832604"/>
            </a:xfrm>
            <a:prstGeom prst="rect">
              <a:avLst/>
            </a:prstGeom>
            <a:noFill/>
            <a:ln>
              <a:noFill/>
            </a:ln>
          </p:spPr>
          <p:txBody>
            <a:bodyPr anchorCtr="0" anchor="ctr" bIns="211475" lIns="99200" spcFirstLastPara="1" rIns="99200" wrap="square" tIns="211475">
              <a:noAutofit/>
            </a:bodyPr>
            <a:lstStyle/>
            <a:p>
              <a:pPr indent="0" lvl="0" marL="0" marR="0" rtl="0" algn="l">
                <a:lnSpc>
                  <a:spcPct val="90000"/>
                </a:lnSpc>
                <a:spcBef>
                  <a:spcPts val="0"/>
                </a:spcBef>
                <a:spcAft>
                  <a:spcPts val="0"/>
                </a:spcAft>
                <a:buClr>
                  <a:schemeClr val="lt1"/>
                </a:buClr>
                <a:buSzPts val="1100"/>
                <a:buFont typeface="Century Gothic"/>
                <a:buNone/>
              </a:pPr>
              <a:r>
                <a:rPr lang="en-US" sz="1100">
                  <a:solidFill>
                    <a:schemeClr val="lt1"/>
                  </a:solidFill>
                  <a:latin typeface="Century Gothic"/>
                  <a:ea typeface="Century Gothic"/>
                  <a:cs typeface="Century Gothic"/>
                  <a:sym typeface="Century Gothic"/>
                </a:rPr>
                <a:t>On the Profile screen we have their login information including Name, age, height, weight, and email along with an edit and save button at the bottom. Then we also have a chart with the calculated goals generated by the information entered at the login screen.</a:t>
              </a:r>
              <a:endParaRPr sz="1100">
                <a:solidFill>
                  <a:schemeClr val="lt1"/>
                </a:solidFill>
                <a:latin typeface="Century Gothic"/>
                <a:ea typeface="Century Gothic"/>
                <a:cs typeface="Century Gothic"/>
                <a:sym typeface="Century Gothic"/>
              </a:endParaRPr>
            </a:p>
          </p:txBody>
        </p:sp>
        <p:sp>
          <p:nvSpPr>
            <p:cNvPr id="314" name="Google Shape;314;p23"/>
            <p:cNvSpPr/>
            <p:nvPr/>
          </p:nvSpPr>
          <p:spPr>
            <a:xfrm>
              <a:off x="0" y="1765761"/>
              <a:ext cx="1278255" cy="832604"/>
            </a:xfrm>
            <a:prstGeom prst="rect">
              <a:avLst/>
            </a:prstGeom>
            <a:solidFill>
              <a:schemeClr val="lt1"/>
            </a:solidFill>
            <a:ln cap="rnd" cmpd="sng" w="9525">
              <a:solidFill>
                <a:srgbClr val="E6933A"/>
              </a:solidFill>
              <a:prstDash val="solid"/>
              <a:round/>
              <a:headEnd len="sm" w="sm" type="none"/>
              <a:tailEnd len="sm" w="sm" type="none"/>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txBox="1"/>
            <p:nvPr/>
          </p:nvSpPr>
          <p:spPr>
            <a:xfrm>
              <a:off x="0" y="1765761"/>
              <a:ext cx="1278255" cy="832604"/>
            </a:xfrm>
            <a:prstGeom prst="rect">
              <a:avLst/>
            </a:prstGeom>
            <a:noFill/>
            <a:ln>
              <a:noFill/>
            </a:ln>
          </p:spPr>
          <p:txBody>
            <a:bodyPr anchorCtr="0" anchor="ctr" bIns="82225" lIns="67625" spcFirstLastPara="1" rIns="67625" wrap="square" tIns="82225">
              <a:noAutofit/>
            </a:bodyPr>
            <a:lstStyle/>
            <a:p>
              <a:pPr indent="0" lvl="0" marL="0" marR="0" rtl="0" algn="ctr">
                <a:lnSpc>
                  <a:spcPct val="90000"/>
                </a:lnSpc>
                <a:spcBef>
                  <a:spcPts val="0"/>
                </a:spcBef>
                <a:spcAft>
                  <a:spcPts val="0"/>
                </a:spcAft>
                <a:buClr>
                  <a:schemeClr val="dk1"/>
                </a:buClr>
                <a:buSzPts val="1400"/>
                <a:buFont typeface="Century Gothic"/>
                <a:buNone/>
              </a:pPr>
              <a:r>
                <a:rPr lang="en-US" sz="1400">
                  <a:solidFill>
                    <a:schemeClr val="dk1"/>
                  </a:solidFill>
                  <a:latin typeface="Century Gothic"/>
                  <a:ea typeface="Century Gothic"/>
                  <a:cs typeface="Century Gothic"/>
                  <a:sym typeface="Century Gothic"/>
                </a:rPr>
                <a:t>Profile Screen </a:t>
              </a:r>
              <a:endParaRPr/>
            </a:p>
          </p:txBody>
        </p:sp>
        <p:sp>
          <p:nvSpPr>
            <p:cNvPr id="316" name="Google Shape;316;p23"/>
            <p:cNvSpPr/>
            <p:nvPr/>
          </p:nvSpPr>
          <p:spPr>
            <a:xfrm>
              <a:off x="1278255" y="2648321"/>
              <a:ext cx="5113020" cy="832604"/>
            </a:xfrm>
            <a:prstGeom prst="rect">
              <a:avLst/>
            </a:prstGeom>
            <a:gradFill>
              <a:gsLst>
                <a:gs pos="0">
                  <a:srgbClr val="BC9BF6"/>
                </a:gs>
                <a:gs pos="100000">
                  <a:srgbClr val="7335DE"/>
                </a:gs>
              </a:gsLst>
              <a:lin ang="5400000" scaled="0"/>
            </a:gradFill>
            <a:ln cap="rnd" cmpd="sng" w="9525">
              <a:solidFill>
                <a:srgbClr val="9B68F2"/>
              </a:solidFill>
              <a:prstDash val="solid"/>
              <a:round/>
              <a:headEnd len="sm" w="sm" type="none"/>
              <a:tailEnd len="sm" w="sm" type="none"/>
            </a:ln>
            <a:effectLst>
              <a:outerShdw blurRad="63500" rotWithShape="0" dir="5400000" dist="38100">
                <a:srgbClr val="000000">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3"/>
            <p:cNvSpPr txBox="1"/>
            <p:nvPr/>
          </p:nvSpPr>
          <p:spPr>
            <a:xfrm>
              <a:off x="1278255" y="2648321"/>
              <a:ext cx="5113020" cy="832604"/>
            </a:xfrm>
            <a:prstGeom prst="rect">
              <a:avLst/>
            </a:prstGeom>
            <a:noFill/>
            <a:ln>
              <a:noFill/>
            </a:ln>
          </p:spPr>
          <p:txBody>
            <a:bodyPr anchorCtr="0" anchor="ctr" bIns="211475" lIns="99200" spcFirstLastPara="1" rIns="99200" wrap="square" tIns="211475">
              <a:noAutofit/>
            </a:bodyPr>
            <a:lstStyle/>
            <a:p>
              <a:pPr indent="0" lvl="0" marL="0" marR="0" rtl="0" algn="l">
                <a:lnSpc>
                  <a:spcPct val="90000"/>
                </a:lnSpc>
                <a:spcBef>
                  <a:spcPts val="0"/>
                </a:spcBef>
                <a:spcAft>
                  <a:spcPts val="0"/>
                </a:spcAft>
                <a:buClr>
                  <a:schemeClr val="lt1"/>
                </a:buClr>
                <a:buSzPts val="1100"/>
                <a:buFont typeface="Century Gothic"/>
                <a:buNone/>
              </a:pPr>
              <a:r>
                <a:rPr lang="en-US" sz="1100">
                  <a:solidFill>
                    <a:schemeClr val="lt1"/>
                  </a:solidFill>
                  <a:latin typeface="Century Gothic"/>
                  <a:ea typeface="Century Gothic"/>
                  <a:cs typeface="Century Gothic"/>
                  <a:sym typeface="Century Gothic"/>
                </a:rPr>
                <a:t>The Diary screen contains a calendar with the food that was picked out and consumed for each day.</a:t>
              </a:r>
              <a:endParaRPr/>
            </a:p>
          </p:txBody>
        </p:sp>
        <p:sp>
          <p:nvSpPr>
            <p:cNvPr id="318" name="Google Shape;318;p23"/>
            <p:cNvSpPr/>
            <p:nvPr/>
          </p:nvSpPr>
          <p:spPr>
            <a:xfrm>
              <a:off x="0" y="2648321"/>
              <a:ext cx="1278255" cy="832604"/>
            </a:xfrm>
            <a:prstGeom prst="rect">
              <a:avLst/>
            </a:prstGeom>
            <a:solidFill>
              <a:schemeClr val="lt1"/>
            </a:solidFill>
            <a:ln cap="rnd" cmpd="sng" w="9525">
              <a:solidFill>
                <a:srgbClr val="9B68F2"/>
              </a:solidFill>
              <a:prstDash val="solid"/>
              <a:round/>
              <a:headEnd len="sm" w="sm" type="none"/>
              <a:tailEnd len="sm" w="sm" type="none"/>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txBox="1"/>
            <p:nvPr/>
          </p:nvSpPr>
          <p:spPr>
            <a:xfrm>
              <a:off x="0" y="2648321"/>
              <a:ext cx="1278255" cy="832604"/>
            </a:xfrm>
            <a:prstGeom prst="rect">
              <a:avLst/>
            </a:prstGeom>
            <a:noFill/>
            <a:ln>
              <a:noFill/>
            </a:ln>
          </p:spPr>
          <p:txBody>
            <a:bodyPr anchorCtr="0" anchor="ctr" bIns="82225" lIns="67625" spcFirstLastPara="1" rIns="67625" wrap="square" tIns="82225">
              <a:noAutofit/>
            </a:bodyPr>
            <a:lstStyle/>
            <a:p>
              <a:pPr indent="0" lvl="0" marL="0" marR="0" rtl="0" algn="ctr">
                <a:lnSpc>
                  <a:spcPct val="90000"/>
                </a:lnSpc>
                <a:spcBef>
                  <a:spcPts val="0"/>
                </a:spcBef>
                <a:spcAft>
                  <a:spcPts val="0"/>
                </a:spcAft>
                <a:buClr>
                  <a:schemeClr val="dk1"/>
                </a:buClr>
                <a:buSzPts val="1400"/>
                <a:buFont typeface="Century Gothic"/>
                <a:buNone/>
              </a:pPr>
              <a:r>
                <a:rPr lang="en-US" sz="1400">
                  <a:solidFill>
                    <a:schemeClr val="dk1"/>
                  </a:solidFill>
                  <a:latin typeface="Century Gothic"/>
                  <a:ea typeface="Century Gothic"/>
                  <a:cs typeface="Century Gothic"/>
                  <a:sym typeface="Century Gothic"/>
                </a:rPr>
                <a:t>Diary</a:t>
              </a:r>
              <a:endParaRPr/>
            </a:p>
          </p:txBody>
        </p:sp>
        <p:sp>
          <p:nvSpPr>
            <p:cNvPr id="320" name="Google Shape;320;p23"/>
            <p:cNvSpPr/>
            <p:nvPr/>
          </p:nvSpPr>
          <p:spPr>
            <a:xfrm>
              <a:off x="1278255" y="3530882"/>
              <a:ext cx="5113020" cy="832604"/>
            </a:xfrm>
            <a:prstGeom prst="rect">
              <a:avLst/>
            </a:prstGeom>
            <a:gradFill>
              <a:gsLst>
                <a:gs pos="0">
                  <a:srgbClr val="DD66D9"/>
                </a:gs>
                <a:gs pos="100000">
                  <a:srgbClr val="AC2CA7"/>
                </a:gs>
              </a:gsLst>
              <a:lin ang="5400000" scaled="0"/>
            </a:gradFill>
            <a:ln cap="rnd" cmpd="sng" w="9525">
              <a:solidFill>
                <a:srgbClr val="D53AD0"/>
              </a:solidFill>
              <a:prstDash val="solid"/>
              <a:round/>
              <a:headEnd len="sm" w="sm" type="none"/>
              <a:tailEnd len="sm" w="sm" type="none"/>
            </a:ln>
            <a:effectLst>
              <a:outerShdw blurRad="63500" rotWithShape="0" dir="5400000" dist="38100">
                <a:srgbClr val="000000">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txBox="1"/>
            <p:nvPr/>
          </p:nvSpPr>
          <p:spPr>
            <a:xfrm>
              <a:off x="1278255" y="3530882"/>
              <a:ext cx="5113020" cy="832604"/>
            </a:xfrm>
            <a:prstGeom prst="rect">
              <a:avLst/>
            </a:prstGeom>
            <a:noFill/>
            <a:ln>
              <a:noFill/>
            </a:ln>
          </p:spPr>
          <p:txBody>
            <a:bodyPr anchorCtr="0" anchor="ctr" bIns="211475" lIns="99200" spcFirstLastPara="1" rIns="99200" wrap="square" tIns="211475">
              <a:noAutofit/>
            </a:bodyPr>
            <a:lstStyle/>
            <a:p>
              <a:pPr indent="0" lvl="0" marL="0" marR="0" rtl="0" algn="l">
                <a:lnSpc>
                  <a:spcPct val="90000"/>
                </a:lnSpc>
                <a:spcBef>
                  <a:spcPts val="0"/>
                </a:spcBef>
                <a:spcAft>
                  <a:spcPts val="0"/>
                </a:spcAft>
                <a:buClr>
                  <a:schemeClr val="lt1"/>
                </a:buClr>
                <a:buSzPts val="1100"/>
                <a:buFont typeface="Century Gothic"/>
                <a:buNone/>
              </a:pPr>
              <a:r>
                <a:rPr lang="en-US" sz="1100">
                  <a:solidFill>
                    <a:schemeClr val="lt1"/>
                  </a:solidFill>
                  <a:latin typeface="Century Gothic"/>
                  <a:ea typeface="Century Gothic"/>
                  <a:cs typeface="Century Gothic"/>
                  <a:sym typeface="Century Gothic"/>
                </a:rPr>
                <a:t>The Foods screen has an interactive database that provides foods available to choose from for your diet based on your preferences, previous picks, and precalculated meals.</a:t>
              </a:r>
              <a:endParaRPr/>
            </a:p>
          </p:txBody>
        </p:sp>
        <p:sp>
          <p:nvSpPr>
            <p:cNvPr id="322" name="Google Shape;322;p23"/>
            <p:cNvSpPr/>
            <p:nvPr/>
          </p:nvSpPr>
          <p:spPr>
            <a:xfrm>
              <a:off x="0" y="3530882"/>
              <a:ext cx="1278255" cy="832604"/>
            </a:xfrm>
            <a:prstGeom prst="rect">
              <a:avLst/>
            </a:prstGeom>
            <a:solidFill>
              <a:schemeClr val="lt1"/>
            </a:solidFill>
            <a:ln cap="rnd" cmpd="sng" w="9525">
              <a:solidFill>
                <a:srgbClr val="D53AD0"/>
              </a:solidFill>
              <a:prstDash val="solid"/>
              <a:round/>
              <a:headEnd len="sm" w="sm" type="none"/>
              <a:tailEnd len="sm" w="sm" type="none"/>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3"/>
            <p:cNvSpPr txBox="1"/>
            <p:nvPr/>
          </p:nvSpPr>
          <p:spPr>
            <a:xfrm>
              <a:off x="0" y="3530882"/>
              <a:ext cx="1278255" cy="832604"/>
            </a:xfrm>
            <a:prstGeom prst="rect">
              <a:avLst/>
            </a:prstGeom>
            <a:noFill/>
            <a:ln>
              <a:noFill/>
            </a:ln>
          </p:spPr>
          <p:txBody>
            <a:bodyPr anchorCtr="0" anchor="ctr" bIns="82225" lIns="67625" spcFirstLastPara="1" rIns="67625" wrap="square" tIns="82225">
              <a:noAutofit/>
            </a:bodyPr>
            <a:lstStyle/>
            <a:p>
              <a:pPr indent="0" lvl="0" marL="0" marR="0" rtl="0" algn="ctr">
                <a:lnSpc>
                  <a:spcPct val="90000"/>
                </a:lnSpc>
                <a:spcBef>
                  <a:spcPts val="0"/>
                </a:spcBef>
                <a:spcAft>
                  <a:spcPts val="0"/>
                </a:spcAft>
                <a:buClr>
                  <a:schemeClr val="dk1"/>
                </a:buClr>
                <a:buSzPts val="1400"/>
                <a:buFont typeface="Century Gothic"/>
                <a:buNone/>
              </a:pPr>
              <a:r>
                <a:rPr lang="en-US" sz="1400">
                  <a:solidFill>
                    <a:schemeClr val="dk1"/>
                  </a:solidFill>
                  <a:latin typeface="Century Gothic"/>
                  <a:ea typeface="Century Gothic"/>
                  <a:cs typeface="Century Gothic"/>
                  <a:sym typeface="Century Gothic"/>
                </a:rPr>
                <a:t>Foods Screen</a:t>
              </a:r>
              <a:endParaRPr/>
            </a:p>
          </p:txBody>
        </p:sp>
        <p:sp>
          <p:nvSpPr>
            <p:cNvPr id="324" name="Google Shape;324;p23"/>
            <p:cNvSpPr/>
            <p:nvPr/>
          </p:nvSpPr>
          <p:spPr>
            <a:xfrm>
              <a:off x="1278255" y="4413442"/>
              <a:ext cx="5113020" cy="832604"/>
            </a:xfrm>
            <a:prstGeom prst="rect">
              <a:avLst/>
            </a:prstGeom>
            <a:gradFill>
              <a:gsLst>
                <a:gs pos="0">
                  <a:srgbClr val="E96B8D"/>
                </a:gs>
                <a:gs pos="100000">
                  <a:srgbClr val="BF2552"/>
                </a:gs>
              </a:gsLst>
              <a:lin ang="5400000" scaled="0"/>
            </a:gradFill>
            <a:ln cap="rnd" cmpd="sng" w="9525">
              <a:solidFill>
                <a:srgbClr val="E33B6D"/>
              </a:solidFill>
              <a:prstDash val="solid"/>
              <a:round/>
              <a:headEnd len="sm" w="sm" type="none"/>
              <a:tailEnd len="sm" w="sm" type="none"/>
            </a:ln>
            <a:effectLst>
              <a:outerShdw blurRad="63500" rotWithShape="0" dir="5400000" dist="38100">
                <a:srgbClr val="000000">
                  <a:alpha val="6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3"/>
            <p:cNvSpPr txBox="1"/>
            <p:nvPr/>
          </p:nvSpPr>
          <p:spPr>
            <a:xfrm>
              <a:off x="1278255" y="4413442"/>
              <a:ext cx="5113020" cy="832604"/>
            </a:xfrm>
            <a:prstGeom prst="rect">
              <a:avLst/>
            </a:prstGeom>
            <a:noFill/>
            <a:ln>
              <a:noFill/>
            </a:ln>
          </p:spPr>
          <p:txBody>
            <a:bodyPr anchorCtr="0" anchor="ctr" bIns="211475" lIns="99200" spcFirstLastPara="1" rIns="99200" wrap="square" tIns="211475">
              <a:noAutofit/>
            </a:bodyPr>
            <a:lstStyle/>
            <a:p>
              <a:pPr indent="0" lvl="0" marL="0" marR="0" rtl="0" algn="l">
                <a:lnSpc>
                  <a:spcPct val="90000"/>
                </a:lnSpc>
                <a:spcBef>
                  <a:spcPts val="0"/>
                </a:spcBef>
                <a:spcAft>
                  <a:spcPts val="0"/>
                </a:spcAft>
                <a:buClr>
                  <a:schemeClr val="lt1"/>
                </a:buClr>
                <a:buSzPts val="1100"/>
                <a:buFont typeface="Century Gothic"/>
                <a:buNone/>
              </a:pPr>
              <a:r>
                <a:rPr lang="en-US" sz="1100">
                  <a:solidFill>
                    <a:schemeClr val="lt1"/>
                  </a:solidFill>
                  <a:latin typeface="Century Gothic"/>
                  <a:ea typeface="Century Gothic"/>
                  <a:cs typeface="Century Gothic"/>
                  <a:sym typeface="Century Gothic"/>
                </a:rPr>
                <a:t>The Sign Out Message screen directs the user to a webpage with a  c</a:t>
              </a:r>
              <a:r>
                <a:rPr lang="en-US" sz="1100">
                  <a:solidFill>
                    <a:schemeClr val="lt1"/>
                  </a:solidFill>
                  <a:latin typeface="Century Gothic"/>
                  <a:ea typeface="Century Gothic"/>
                  <a:cs typeface="Century Gothic"/>
                  <a:sym typeface="Century Gothic"/>
                </a:rPr>
                <a:t>onf</a:t>
              </a:r>
              <a:r>
                <a:rPr lang="en-US" sz="1100">
                  <a:solidFill>
                    <a:schemeClr val="lt1"/>
                  </a:solidFill>
                  <a:latin typeface="Century Gothic"/>
                  <a:ea typeface="Century Gothic"/>
                  <a:cs typeface="Century Gothic"/>
                  <a:sym typeface="Century Gothic"/>
                </a:rPr>
                <a:t>irmation, or unsuccessful attempt, of their sign out attempt. </a:t>
              </a:r>
              <a:endParaRPr/>
            </a:p>
          </p:txBody>
        </p:sp>
        <p:sp>
          <p:nvSpPr>
            <p:cNvPr id="326" name="Google Shape;326;p23"/>
            <p:cNvSpPr/>
            <p:nvPr/>
          </p:nvSpPr>
          <p:spPr>
            <a:xfrm>
              <a:off x="0" y="4413442"/>
              <a:ext cx="1278255" cy="832604"/>
            </a:xfrm>
            <a:prstGeom prst="rect">
              <a:avLst/>
            </a:prstGeom>
            <a:solidFill>
              <a:schemeClr val="lt1"/>
            </a:solidFill>
            <a:ln cap="rnd" cmpd="sng" w="9525">
              <a:solidFill>
                <a:srgbClr val="E33B6D"/>
              </a:solidFill>
              <a:prstDash val="solid"/>
              <a:round/>
              <a:headEnd len="sm" w="sm" type="none"/>
              <a:tailEnd len="sm" w="sm" type="none"/>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3"/>
            <p:cNvSpPr txBox="1"/>
            <p:nvPr/>
          </p:nvSpPr>
          <p:spPr>
            <a:xfrm>
              <a:off x="0" y="4413442"/>
              <a:ext cx="1278255" cy="832604"/>
            </a:xfrm>
            <a:prstGeom prst="rect">
              <a:avLst/>
            </a:prstGeom>
            <a:noFill/>
            <a:ln>
              <a:noFill/>
            </a:ln>
          </p:spPr>
          <p:txBody>
            <a:bodyPr anchorCtr="0" anchor="ctr" bIns="82225" lIns="67625" spcFirstLastPara="1" rIns="67625" wrap="square" tIns="82225">
              <a:noAutofit/>
            </a:bodyPr>
            <a:lstStyle/>
            <a:p>
              <a:pPr indent="0" lvl="0" marL="0" marR="0" rtl="0" algn="ctr">
                <a:lnSpc>
                  <a:spcPct val="90000"/>
                </a:lnSpc>
                <a:spcBef>
                  <a:spcPts val="0"/>
                </a:spcBef>
                <a:spcAft>
                  <a:spcPts val="0"/>
                </a:spcAft>
                <a:buClr>
                  <a:schemeClr val="dk1"/>
                </a:buClr>
                <a:buSzPts val="1400"/>
                <a:buFont typeface="Century Gothic"/>
                <a:buNone/>
              </a:pPr>
              <a:r>
                <a:rPr lang="en-US" sz="1400">
                  <a:solidFill>
                    <a:schemeClr val="dk1"/>
                  </a:solidFill>
                  <a:latin typeface="Century Gothic"/>
                  <a:ea typeface="Century Gothic"/>
                  <a:cs typeface="Century Gothic"/>
                  <a:sym typeface="Century Gothic"/>
                </a:rPr>
                <a:t>Sign Out Message Screen</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31" name="Shape 331"/>
        <p:cNvGrpSpPr/>
        <p:nvPr/>
      </p:nvGrpSpPr>
      <p:grpSpPr>
        <a:xfrm>
          <a:off x="0" y="0"/>
          <a:ext cx="0" cy="0"/>
          <a:chOff x="0" y="0"/>
          <a:chExt cx="0" cy="0"/>
        </a:xfrm>
      </p:grpSpPr>
      <p:grpSp>
        <p:nvGrpSpPr>
          <p:cNvPr id="332" name="Google Shape;332;p24"/>
          <p:cNvGrpSpPr/>
          <p:nvPr/>
        </p:nvGrpSpPr>
        <p:grpSpPr>
          <a:xfrm>
            <a:off x="0" y="0"/>
            <a:ext cx="12192000" cy="6858000"/>
            <a:chOff x="0" y="0"/>
            <a:chExt cx="12192000" cy="6858000"/>
          </a:xfrm>
        </p:grpSpPr>
        <p:sp>
          <p:nvSpPr>
            <p:cNvPr id="333" name="Google Shape;333;p24"/>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335" name="Google Shape;335;p24"/>
          <p:cNvSpPr txBox="1"/>
          <p:nvPr>
            <p:ph type="title"/>
          </p:nvPr>
        </p:nvSpPr>
        <p:spPr>
          <a:xfrm>
            <a:off x="994087" y="1130603"/>
            <a:ext cx="2851585" cy="459679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EBEBEB"/>
              </a:buClr>
              <a:buSzPts val="3200"/>
              <a:buFont typeface="Century Gothic"/>
              <a:buNone/>
            </a:pPr>
            <a:r>
              <a:rPr lang="en-US" sz="3200">
                <a:solidFill>
                  <a:srgbClr val="EBEBEB"/>
                </a:solidFill>
              </a:rPr>
              <a:t>Member Roles &amp; Effort:</a:t>
            </a:r>
            <a:endParaRPr/>
          </a:p>
        </p:txBody>
      </p:sp>
      <p:sp>
        <p:nvSpPr>
          <p:cNvPr id="336" name="Google Shape;336;p24"/>
          <p:cNvSpPr/>
          <p:nvPr/>
        </p:nvSpPr>
        <p:spPr>
          <a:xfrm rot="-5761331">
            <a:off x="2884218" y="1683278"/>
            <a:ext cx="2934265" cy="437897"/>
          </a:xfrm>
          <a:custGeom>
            <a:rect b="b" l="l" r="r" t="t"/>
            <a:pathLst>
              <a:path extrusionOk="0" h="437897" w="2934265">
                <a:moveTo>
                  <a:pt x="2934265" y="0"/>
                </a:moveTo>
                <a:lnTo>
                  <a:pt x="2888069" y="437897"/>
                </a:lnTo>
                <a:lnTo>
                  <a:pt x="2791337" y="437084"/>
                </a:lnTo>
                <a:cubicBezTo>
                  <a:pt x="2010492" y="424446"/>
                  <a:pt x="481578" y="316124"/>
                  <a:pt x="25070" y="208388"/>
                </a:cubicBezTo>
                <a:cubicBezTo>
                  <a:pt x="16811" y="185970"/>
                  <a:pt x="8258" y="163637"/>
                  <a:pt x="0" y="141220"/>
                </a:cubicBezTo>
                <a:lnTo>
                  <a:pt x="157202" y="150137"/>
                </a:lnTo>
                <a:lnTo>
                  <a:pt x="237720" y="153470"/>
                </a:lnTo>
                <a:lnTo>
                  <a:pt x="320008" y="156970"/>
                </a:lnTo>
                <a:lnTo>
                  <a:pt x="403475" y="160304"/>
                </a:lnTo>
                <a:lnTo>
                  <a:pt x="487532" y="162387"/>
                </a:lnTo>
                <a:lnTo>
                  <a:pt x="573065" y="164387"/>
                </a:lnTo>
                <a:lnTo>
                  <a:pt x="660071" y="166470"/>
                </a:lnTo>
                <a:lnTo>
                  <a:pt x="748258" y="167887"/>
                </a:lnTo>
                <a:lnTo>
                  <a:pt x="837329" y="167887"/>
                </a:lnTo>
                <a:lnTo>
                  <a:pt x="927580" y="168470"/>
                </a:lnTo>
                <a:lnTo>
                  <a:pt x="1018716" y="167887"/>
                </a:lnTo>
                <a:lnTo>
                  <a:pt x="1110736" y="166470"/>
                </a:lnTo>
                <a:lnTo>
                  <a:pt x="1203052" y="165137"/>
                </a:lnTo>
                <a:lnTo>
                  <a:pt x="1296547" y="162387"/>
                </a:lnTo>
                <a:lnTo>
                  <a:pt x="1391222" y="159720"/>
                </a:lnTo>
                <a:lnTo>
                  <a:pt x="1485308" y="156220"/>
                </a:lnTo>
                <a:lnTo>
                  <a:pt x="1580573" y="151553"/>
                </a:lnTo>
                <a:lnTo>
                  <a:pt x="1677017" y="146053"/>
                </a:lnTo>
                <a:lnTo>
                  <a:pt x="1773462" y="140636"/>
                </a:lnTo>
                <a:lnTo>
                  <a:pt x="1869907" y="133720"/>
                </a:lnTo>
                <a:lnTo>
                  <a:pt x="1968121" y="125553"/>
                </a:lnTo>
                <a:lnTo>
                  <a:pt x="2064566" y="117386"/>
                </a:lnTo>
                <a:lnTo>
                  <a:pt x="2162780" y="107802"/>
                </a:lnTo>
                <a:lnTo>
                  <a:pt x="2261880" y="97552"/>
                </a:lnTo>
                <a:lnTo>
                  <a:pt x="2359209" y="86635"/>
                </a:lnTo>
                <a:lnTo>
                  <a:pt x="2457718" y="73802"/>
                </a:lnTo>
                <a:lnTo>
                  <a:pt x="2556228" y="60135"/>
                </a:lnTo>
                <a:lnTo>
                  <a:pt x="2654737" y="46552"/>
                </a:lnTo>
                <a:lnTo>
                  <a:pt x="2752951" y="30718"/>
                </a:lnTo>
                <a:lnTo>
                  <a:pt x="2851166" y="14384"/>
                </a:lnTo>
                <a:close/>
              </a:path>
            </a:pathLst>
          </a:custGeom>
          <a:solidFill>
            <a:schemeClr val="lt1">
              <a:alpha val="2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337" name="Google Shape;337;p24"/>
          <p:cNvSpPr/>
          <p:nvPr/>
        </p:nvSpPr>
        <p:spPr>
          <a:xfrm rot="-5400000">
            <a:off x="4973494" y="-361419"/>
            <a:ext cx="5982968" cy="7580834"/>
          </a:xfrm>
          <a:custGeom>
            <a:rect b="b" l="l" r="r" t="t"/>
            <a:pathLst>
              <a:path extrusionOk="0" h="7521140" w="5982968">
                <a:moveTo>
                  <a:pt x="5982968" y="1177"/>
                </a:moveTo>
                <a:lnTo>
                  <a:pt x="5982968" y="1344715"/>
                </a:lnTo>
                <a:lnTo>
                  <a:pt x="5982967" y="1344715"/>
                </a:lnTo>
                <a:lnTo>
                  <a:pt x="5982967" y="6152387"/>
                </a:lnTo>
                <a:lnTo>
                  <a:pt x="5982968" y="6152387"/>
                </a:lnTo>
                <a:lnTo>
                  <a:pt x="5982968" y="7521140"/>
                </a:lnTo>
                <a:lnTo>
                  <a:pt x="0" y="7521140"/>
                </a:lnTo>
                <a:lnTo>
                  <a:pt x="0" y="6152387"/>
                </a:lnTo>
                <a:lnTo>
                  <a:pt x="2" y="6152387"/>
                </a:lnTo>
                <a:lnTo>
                  <a:pt x="2" y="905354"/>
                </a:lnTo>
                <a:lnTo>
                  <a:pt x="3" y="905354"/>
                </a:lnTo>
                <a:lnTo>
                  <a:pt x="3" y="0"/>
                </a:lnTo>
                <a:lnTo>
                  <a:pt x="35302" y="5883"/>
                </a:lnTo>
                <a:lnTo>
                  <a:pt x="138808" y="23197"/>
                </a:lnTo>
                <a:lnTo>
                  <a:pt x="214194" y="35299"/>
                </a:lnTo>
                <a:lnTo>
                  <a:pt x="303938" y="48074"/>
                </a:lnTo>
                <a:lnTo>
                  <a:pt x="410435" y="63370"/>
                </a:lnTo>
                <a:lnTo>
                  <a:pt x="528299" y="79507"/>
                </a:lnTo>
                <a:lnTo>
                  <a:pt x="661121" y="96484"/>
                </a:lnTo>
                <a:lnTo>
                  <a:pt x="805909" y="114469"/>
                </a:lnTo>
                <a:lnTo>
                  <a:pt x="963260" y="132455"/>
                </a:lnTo>
                <a:lnTo>
                  <a:pt x="1130783" y="150776"/>
                </a:lnTo>
                <a:lnTo>
                  <a:pt x="1311469" y="167753"/>
                </a:lnTo>
                <a:lnTo>
                  <a:pt x="1500531" y="184058"/>
                </a:lnTo>
                <a:lnTo>
                  <a:pt x="1700362" y="198850"/>
                </a:lnTo>
                <a:lnTo>
                  <a:pt x="1908569" y="212969"/>
                </a:lnTo>
                <a:lnTo>
                  <a:pt x="2125751" y="226249"/>
                </a:lnTo>
                <a:lnTo>
                  <a:pt x="2237034" y="230955"/>
                </a:lnTo>
                <a:lnTo>
                  <a:pt x="2350710" y="236166"/>
                </a:lnTo>
                <a:lnTo>
                  <a:pt x="2466181" y="241040"/>
                </a:lnTo>
                <a:lnTo>
                  <a:pt x="2582251" y="244234"/>
                </a:lnTo>
                <a:lnTo>
                  <a:pt x="2700713" y="247092"/>
                </a:lnTo>
                <a:lnTo>
                  <a:pt x="2820373" y="250117"/>
                </a:lnTo>
                <a:lnTo>
                  <a:pt x="2942425" y="252134"/>
                </a:lnTo>
                <a:lnTo>
                  <a:pt x="3065674" y="252134"/>
                </a:lnTo>
                <a:lnTo>
                  <a:pt x="3190119" y="253143"/>
                </a:lnTo>
                <a:lnTo>
                  <a:pt x="3315762" y="252134"/>
                </a:lnTo>
                <a:lnTo>
                  <a:pt x="3443199" y="250117"/>
                </a:lnTo>
                <a:lnTo>
                  <a:pt x="3570636" y="248268"/>
                </a:lnTo>
                <a:lnTo>
                  <a:pt x="3699868" y="244234"/>
                </a:lnTo>
                <a:lnTo>
                  <a:pt x="3830297" y="240032"/>
                </a:lnTo>
                <a:lnTo>
                  <a:pt x="3960726" y="235157"/>
                </a:lnTo>
                <a:lnTo>
                  <a:pt x="4092351" y="228266"/>
                </a:lnTo>
                <a:lnTo>
                  <a:pt x="4225173" y="220029"/>
                </a:lnTo>
                <a:lnTo>
                  <a:pt x="4358593" y="212129"/>
                </a:lnTo>
                <a:lnTo>
                  <a:pt x="4492012" y="202044"/>
                </a:lnTo>
                <a:lnTo>
                  <a:pt x="4627228" y="189941"/>
                </a:lnTo>
                <a:lnTo>
                  <a:pt x="4760647" y="177839"/>
                </a:lnTo>
                <a:lnTo>
                  <a:pt x="4896461" y="163887"/>
                </a:lnTo>
                <a:lnTo>
                  <a:pt x="5032872" y="148591"/>
                </a:lnTo>
                <a:lnTo>
                  <a:pt x="5167489" y="132455"/>
                </a:lnTo>
                <a:lnTo>
                  <a:pt x="5303902" y="113629"/>
                </a:lnTo>
                <a:lnTo>
                  <a:pt x="5439714" y="93458"/>
                </a:lnTo>
                <a:lnTo>
                  <a:pt x="5576126" y="73455"/>
                </a:lnTo>
                <a:lnTo>
                  <a:pt x="5711939" y="50091"/>
                </a:lnTo>
                <a:lnTo>
                  <a:pt x="5847154" y="26222"/>
                </a:lnTo>
                <a:close/>
              </a:path>
            </a:pathLst>
          </a:custGeom>
          <a:solidFill>
            <a:schemeClr val="lt1"/>
          </a:solidFill>
          <a:ln>
            <a:noFill/>
          </a:ln>
        </p:spPr>
      </p:sp>
      <p:sp>
        <p:nvSpPr>
          <p:cNvPr id="338" name="Google Shape;338;p24"/>
          <p:cNvSpPr txBox="1"/>
          <p:nvPr>
            <p:ph idx="1" type="body"/>
          </p:nvPr>
        </p:nvSpPr>
        <p:spPr>
          <a:xfrm>
            <a:off x="4808376" y="437513"/>
            <a:ext cx="5984315" cy="59543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SzPts val="1600"/>
              <a:buNone/>
            </a:pPr>
            <a:r>
              <a:rPr b="1" lang="en-US" sz="1500"/>
              <a:t>Hannah Andrews</a:t>
            </a:r>
            <a:r>
              <a:rPr lang="en-US" sz="1500"/>
              <a:t>: Manager and Front End</a:t>
            </a:r>
            <a:endParaRPr sz="1500"/>
          </a:p>
          <a:p>
            <a:pPr indent="0" lvl="0" marL="457200" rtl="0" algn="l">
              <a:spcBef>
                <a:spcPts val="1000"/>
              </a:spcBef>
              <a:spcAft>
                <a:spcPts val="0"/>
              </a:spcAft>
              <a:buSzPts val="1600"/>
              <a:buNone/>
            </a:pPr>
            <a:r>
              <a:rPr b="1" lang="en-US" sz="1500"/>
              <a:t>Effort</a:t>
            </a:r>
            <a:r>
              <a:rPr b="1" i="1" lang="en-US" sz="1500"/>
              <a:t>: </a:t>
            </a:r>
            <a:r>
              <a:rPr lang="en-US" sz="1500"/>
              <a:t>Made 3 scenes, worked to come up with meeting times, as well as worked on powerpoints</a:t>
            </a:r>
            <a:endParaRPr sz="1500"/>
          </a:p>
          <a:p>
            <a:pPr indent="0" lvl="0" marL="0" rtl="0" algn="l">
              <a:spcBef>
                <a:spcPts val="1000"/>
              </a:spcBef>
              <a:spcAft>
                <a:spcPts val="0"/>
              </a:spcAft>
              <a:buSzPts val="1600"/>
              <a:buNone/>
            </a:pPr>
            <a:r>
              <a:rPr b="1" lang="en-US" sz="1500"/>
              <a:t>Cody Buckley: </a:t>
            </a:r>
            <a:r>
              <a:rPr lang="en-US" sz="1500"/>
              <a:t>Float between Front End and Back End</a:t>
            </a:r>
            <a:endParaRPr sz="1500"/>
          </a:p>
          <a:p>
            <a:pPr indent="0" lvl="0" marL="457200" rtl="0" algn="l">
              <a:spcBef>
                <a:spcPts val="1000"/>
              </a:spcBef>
              <a:spcAft>
                <a:spcPts val="0"/>
              </a:spcAft>
              <a:buSzPts val="1600"/>
              <a:buNone/>
            </a:pPr>
            <a:r>
              <a:rPr b="1" lang="en-US" sz="1500"/>
              <a:t>Effort</a:t>
            </a:r>
            <a:r>
              <a:rPr b="1" i="1" lang="en-US" sz="1500"/>
              <a:t>: </a:t>
            </a:r>
            <a:r>
              <a:rPr lang="en-US" sz="1500"/>
              <a:t>Worked to mesh up existing slides with backend  and helped front end </a:t>
            </a:r>
            <a:endParaRPr sz="1500"/>
          </a:p>
          <a:p>
            <a:pPr indent="0" lvl="0" marL="0" rtl="0" algn="l">
              <a:spcBef>
                <a:spcPts val="1000"/>
              </a:spcBef>
              <a:spcAft>
                <a:spcPts val="0"/>
              </a:spcAft>
              <a:buSzPts val="1600"/>
              <a:buNone/>
            </a:pPr>
            <a:r>
              <a:rPr b="1" lang="en-US" sz="1500"/>
              <a:t>Freddy Curiel: </a:t>
            </a:r>
            <a:r>
              <a:rPr lang="en-US" sz="1500"/>
              <a:t>Back End and making sure both sides blend together</a:t>
            </a:r>
            <a:endParaRPr sz="1500"/>
          </a:p>
          <a:p>
            <a:pPr indent="0" lvl="0" marL="457200" rtl="0" algn="l">
              <a:spcBef>
                <a:spcPts val="1000"/>
              </a:spcBef>
              <a:spcAft>
                <a:spcPts val="0"/>
              </a:spcAft>
              <a:buSzPts val="1600"/>
              <a:buNone/>
            </a:pPr>
            <a:r>
              <a:rPr b="1" lang="en-US" sz="1500"/>
              <a:t>Effort</a:t>
            </a:r>
            <a:r>
              <a:rPr b="1" i="1" lang="en-US" sz="1500"/>
              <a:t>: </a:t>
            </a:r>
            <a:r>
              <a:rPr lang="en-US" sz="1500"/>
              <a:t>Developed back end as well as worked on developing the database </a:t>
            </a:r>
            <a:endParaRPr sz="1500"/>
          </a:p>
          <a:p>
            <a:pPr indent="0" lvl="0" marL="0" rtl="0" algn="l">
              <a:spcBef>
                <a:spcPts val="1000"/>
              </a:spcBef>
              <a:spcAft>
                <a:spcPts val="0"/>
              </a:spcAft>
              <a:buSzPts val="1600"/>
              <a:buNone/>
            </a:pPr>
            <a:r>
              <a:rPr b="1" lang="en-US" sz="1500"/>
              <a:t>Zack Dominguez: </a:t>
            </a:r>
            <a:r>
              <a:rPr lang="en-US" sz="1500"/>
              <a:t>Design</a:t>
            </a:r>
            <a:r>
              <a:rPr lang="en-US" sz="1500"/>
              <a:t> and Back  End development</a:t>
            </a:r>
            <a:endParaRPr sz="1500"/>
          </a:p>
          <a:p>
            <a:pPr indent="0" lvl="0" marL="457200" rtl="0" algn="l">
              <a:spcBef>
                <a:spcPts val="1000"/>
              </a:spcBef>
              <a:spcAft>
                <a:spcPts val="0"/>
              </a:spcAft>
              <a:buSzPts val="1600"/>
              <a:buNone/>
            </a:pPr>
            <a:r>
              <a:rPr b="1" lang="en-US" sz="1500"/>
              <a:t>Effort</a:t>
            </a:r>
            <a:r>
              <a:rPr b="1" i="1" lang="en-US" sz="1500"/>
              <a:t>: </a:t>
            </a:r>
            <a:r>
              <a:rPr lang="en-US" sz="1500"/>
              <a:t>Developed two scenes and helped with the  layout of others</a:t>
            </a:r>
            <a:endParaRPr sz="1500"/>
          </a:p>
          <a:p>
            <a:pPr indent="0" lvl="0" marL="0" rtl="0" algn="l">
              <a:spcBef>
                <a:spcPts val="1000"/>
              </a:spcBef>
              <a:spcAft>
                <a:spcPts val="0"/>
              </a:spcAft>
              <a:buSzPts val="1600"/>
              <a:buNone/>
            </a:pPr>
            <a:r>
              <a:rPr b="1" lang="en-US" sz="1500"/>
              <a:t>Reinier Escalona: </a:t>
            </a:r>
            <a:r>
              <a:rPr lang="en-US" sz="1500"/>
              <a:t>Front End and making sure Back End work efficiently with Front End</a:t>
            </a:r>
            <a:endParaRPr sz="1500"/>
          </a:p>
          <a:p>
            <a:pPr indent="0" lvl="0" marL="457200" rtl="0" algn="l">
              <a:spcBef>
                <a:spcPts val="1000"/>
              </a:spcBef>
              <a:spcAft>
                <a:spcPts val="0"/>
              </a:spcAft>
              <a:buSzPts val="1600"/>
              <a:buNone/>
            </a:pPr>
            <a:r>
              <a:rPr b="1" lang="en-US" sz="1500"/>
              <a:t>Effort</a:t>
            </a:r>
            <a:r>
              <a:rPr b="1" i="1" lang="en-US" sz="1500"/>
              <a:t>: </a:t>
            </a:r>
            <a:r>
              <a:rPr lang="en-US" sz="1500"/>
              <a:t>Created front end scenes and worked on powerpoints</a:t>
            </a:r>
            <a:endParaRPr sz="1500"/>
          </a:p>
          <a:p>
            <a:pPr indent="0" lvl="0" marL="0" rtl="0" algn="l">
              <a:spcBef>
                <a:spcPts val="1000"/>
              </a:spcBef>
              <a:spcAft>
                <a:spcPts val="0"/>
              </a:spcAft>
              <a:buSzPts val="1600"/>
              <a:buNone/>
            </a:pPr>
            <a:r>
              <a:rPr b="1" lang="en-US" sz="1500"/>
              <a:t>Time Spent: ~50 hours</a:t>
            </a:r>
            <a:endParaRPr sz="1500"/>
          </a:p>
          <a:p>
            <a:pPr indent="0" lvl="0" marL="0" rtl="0" algn="l">
              <a:spcBef>
                <a:spcPts val="1000"/>
              </a:spcBef>
              <a:spcAft>
                <a:spcPts val="0"/>
              </a:spcAft>
              <a:buSzPts val="1600"/>
              <a:buNone/>
            </a:pPr>
            <a:r>
              <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42" name="Shape 342"/>
        <p:cNvGrpSpPr/>
        <p:nvPr/>
      </p:nvGrpSpPr>
      <p:grpSpPr>
        <a:xfrm>
          <a:off x="0" y="0"/>
          <a:ext cx="0" cy="0"/>
          <a:chOff x="0" y="0"/>
          <a:chExt cx="0" cy="0"/>
        </a:xfrm>
      </p:grpSpPr>
      <p:grpSp>
        <p:nvGrpSpPr>
          <p:cNvPr id="343" name="Google Shape;343;p25"/>
          <p:cNvGrpSpPr/>
          <p:nvPr/>
        </p:nvGrpSpPr>
        <p:grpSpPr>
          <a:xfrm>
            <a:off x="0" y="0"/>
            <a:ext cx="12192000" cy="6858000"/>
            <a:chOff x="0" y="0"/>
            <a:chExt cx="12192000" cy="6858000"/>
          </a:xfrm>
        </p:grpSpPr>
        <p:sp>
          <p:nvSpPr>
            <p:cNvPr id="344" name="Google Shape;344;p25"/>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346" name="Google Shape;346;p25"/>
          <p:cNvSpPr/>
          <p:nvPr/>
        </p:nvSpPr>
        <p:spPr>
          <a:xfrm>
            <a:off x="450013" y="4452634"/>
            <a:ext cx="11291974" cy="2405367"/>
          </a:xfrm>
          <a:custGeom>
            <a:rect b="b" l="l" r="r" t="t"/>
            <a:pathLst>
              <a:path extrusionOk="0" h="2405367" w="11291974">
                <a:moveTo>
                  <a:pt x="1" y="0"/>
                </a:moveTo>
                <a:lnTo>
                  <a:pt x="66622" y="12261"/>
                </a:lnTo>
                <a:lnTo>
                  <a:pt x="261968" y="48342"/>
                </a:lnTo>
                <a:lnTo>
                  <a:pt x="404244" y="73565"/>
                </a:lnTo>
                <a:lnTo>
                  <a:pt x="573619" y="100188"/>
                </a:lnTo>
                <a:lnTo>
                  <a:pt x="774611" y="132066"/>
                </a:lnTo>
                <a:lnTo>
                  <a:pt x="997058" y="165696"/>
                </a:lnTo>
                <a:lnTo>
                  <a:pt x="1247733" y="201077"/>
                </a:lnTo>
                <a:lnTo>
                  <a:pt x="1520993" y="238560"/>
                </a:lnTo>
                <a:lnTo>
                  <a:pt x="1817964" y="276043"/>
                </a:lnTo>
                <a:lnTo>
                  <a:pt x="2134132" y="314226"/>
                </a:lnTo>
                <a:lnTo>
                  <a:pt x="2475141" y="349608"/>
                </a:lnTo>
                <a:lnTo>
                  <a:pt x="2831957" y="383587"/>
                </a:lnTo>
                <a:lnTo>
                  <a:pt x="3209100" y="414415"/>
                </a:lnTo>
                <a:lnTo>
                  <a:pt x="3602051" y="443840"/>
                </a:lnTo>
                <a:lnTo>
                  <a:pt x="4011939" y="471515"/>
                </a:lnTo>
                <a:lnTo>
                  <a:pt x="4221965" y="481323"/>
                </a:lnTo>
                <a:lnTo>
                  <a:pt x="4436507" y="492183"/>
                </a:lnTo>
                <a:lnTo>
                  <a:pt x="4654437" y="502342"/>
                </a:lnTo>
                <a:lnTo>
                  <a:pt x="4873496" y="508998"/>
                </a:lnTo>
                <a:lnTo>
                  <a:pt x="5097071" y="514953"/>
                </a:lnTo>
                <a:lnTo>
                  <a:pt x="5322905" y="521259"/>
                </a:lnTo>
                <a:lnTo>
                  <a:pt x="5553255" y="525462"/>
                </a:lnTo>
                <a:lnTo>
                  <a:pt x="5785864" y="525462"/>
                </a:lnTo>
                <a:lnTo>
                  <a:pt x="6020731" y="527564"/>
                </a:lnTo>
                <a:lnTo>
                  <a:pt x="6257857" y="525462"/>
                </a:lnTo>
                <a:lnTo>
                  <a:pt x="6498370" y="521259"/>
                </a:lnTo>
                <a:lnTo>
                  <a:pt x="6738883" y="517405"/>
                </a:lnTo>
                <a:lnTo>
                  <a:pt x="6982783" y="508998"/>
                </a:lnTo>
                <a:lnTo>
                  <a:pt x="7228942" y="500240"/>
                </a:lnTo>
                <a:lnTo>
                  <a:pt x="7475101" y="490081"/>
                </a:lnTo>
                <a:lnTo>
                  <a:pt x="7723519" y="475719"/>
                </a:lnTo>
                <a:lnTo>
                  <a:pt x="7974193" y="458553"/>
                </a:lnTo>
                <a:lnTo>
                  <a:pt x="8225999" y="442089"/>
                </a:lnTo>
                <a:lnTo>
                  <a:pt x="8477803" y="421070"/>
                </a:lnTo>
                <a:lnTo>
                  <a:pt x="8732995" y="395848"/>
                </a:lnTo>
                <a:lnTo>
                  <a:pt x="8984800" y="370626"/>
                </a:lnTo>
                <a:lnTo>
                  <a:pt x="9241121" y="341550"/>
                </a:lnTo>
                <a:lnTo>
                  <a:pt x="9498572" y="309672"/>
                </a:lnTo>
                <a:lnTo>
                  <a:pt x="9752635" y="276043"/>
                </a:lnTo>
                <a:lnTo>
                  <a:pt x="10010086" y="236808"/>
                </a:lnTo>
                <a:lnTo>
                  <a:pt x="10266407" y="194771"/>
                </a:lnTo>
                <a:lnTo>
                  <a:pt x="10523858" y="153085"/>
                </a:lnTo>
                <a:lnTo>
                  <a:pt x="10780179" y="104392"/>
                </a:lnTo>
                <a:lnTo>
                  <a:pt x="11035371" y="54648"/>
                </a:lnTo>
                <a:lnTo>
                  <a:pt x="11291692" y="2452"/>
                </a:lnTo>
                <a:lnTo>
                  <a:pt x="11291692" y="2236410"/>
                </a:lnTo>
                <a:lnTo>
                  <a:pt x="11291974" y="2236410"/>
                </a:lnTo>
                <a:lnTo>
                  <a:pt x="11291974" y="2405367"/>
                </a:lnTo>
                <a:lnTo>
                  <a:pt x="0" y="2405367"/>
                </a:lnTo>
                <a:lnTo>
                  <a:pt x="0" y="2236410"/>
                </a:lnTo>
                <a:lnTo>
                  <a:pt x="1" y="223641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347" name="Google Shape;347;p25"/>
          <p:cNvSpPr/>
          <p:nvPr/>
        </p:nvSpPr>
        <p:spPr>
          <a:xfrm rot="-589932">
            <a:off x="8476970" y="4482550"/>
            <a:ext cx="3280381" cy="269634"/>
          </a:xfrm>
          <a:custGeom>
            <a:rect b="b" l="l" r="r" t="t"/>
            <a:pathLst>
              <a:path extrusionOk="0" h="269634" w="3280381">
                <a:moveTo>
                  <a:pt x="3280381" y="0"/>
                </a:moveTo>
                <a:lnTo>
                  <a:pt x="3236487" y="253271"/>
                </a:lnTo>
                <a:lnTo>
                  <a:pt x="3007118" y="259990"/>
                </a:lnTo>
                <a:lnTo>
                  <a:pt x="2747180" y="265426"/>
                </a:lnTo>
                <a:lnTo>
                  <a:pt x="2486309" y="269634"/>
                </a:lnTo>
                <a:lnTo>
                  <a:pt x="2225520" y="266744"/>
                </a:lnTo>
                <a:lnTo>
                  <a:pt x="1965786" y="264394"/>
                </a:lnTo>
                <a:lnTo>
                  <a:pt x="1705416" y="259089"/>
                </a:lnTo>
                <a:lnTo>
                  <a:pt x="1449343" y="248840"/>
                </a:lnTo>
                <a:lnTo>
                  <a:pt x="1190229" y="236286"/>
                </a:lnTo>
                <a:lnTo>
                  <a:pt x="932708" y="221165"/>
                </a:lnTo>
                <a:lnTo>
                  <a:pt x="680295" y="203018"/>
                </a:lnTo>
                <a:lnTo>
                  <a:pt x="424544" y="184292"/>
                </a:lnTo>
                <a:lnTo>
                  <a:pt x="172849" y="162003"/>
                </a:lnTo>
                <a:lnTo>
                  <a:pt x="1165" y="143682"/>
                </a:lnTo>
                <a:lnTo>
                  <a:pt x="0" y="140892"/>
                </a:lnTo>
                <a:lnTo>
                  <a:pt x="175859" y="149808"/>
                </a:lnTo>
                <a:lnTo>
                  <a:pt x="265932" y="153142"/>
                </a:lnTo>
                <a:lnTo>
                  <a:pt x="357986" y="156642"/>
                </a:lnTo>
                <a:lnTo>
                  <a:pt x="451359" y="159976"/>
                </a:lnTo>
                <a:lnTo>
                  <a:pt x="545392" y="162059"/>
                </a:lnTo>
                <a:lnTo>
                  <a:pt x="641075" y="164059"/>
                </a:lnTo>
                <a:lnTo>
                  <a:pt x="738407" y="166142"/>
                </a:lnTo>
                <a:lnTo>
                  <a:pt x="837059" y="167559"/>
                </a:lnTo>
                <a:lnTo>
                  <a:pt x="936702" y="167559"/>
                </a:lnTo>
                <a:lnTo>
                  <a:pt x="1037664" y="168142"/>
                </a:lnTo>
                <a:lnTo>
                  <a:pt x="1139615" y="167559"/>
                </a:lnTo>
                <a:lnTo>
                  <a:pt x="1242557" y="166142"/>
                </a:lnTo>
                <a:lnTo>
                  <a:pt x="1345830" y="164809"/>
                </a:lnTo>
                <a:lnTo>
                  <a:pt x="1450419" y="162059"/>
                </a:lnTo>
                <a:lnTo>
                  <a:pt x="1556330" y="159392"/>
                </a:lnTo>
                <a:lnTo>
                  <a:pt x="1661581" y="155892"/>
                </a:lnTo>
                <a:lnTo>
                  <a:pt x="1768152" y="151225"/>
                </a:lnTo>
                <a:lnTo>
                  <a:pt x="1876043" y="145725"/>
                </a:lnTo>
                <a:lnTo>
                  <a:pt x="1983934" y="140308"/>
                </a:lnTo>
                <a:lnTo>
                  <a:pt x="2091823" y="133392"/>
                </a:lnTo>
                <a:lnTo>
                  <a:pt x="2201694" y="125225"/>
                </a:lnTo>
                <a:lnTo>
                  <a:pt x="2309585" y="117058"/>
                </a:lnTo>
                <a:lnTo>
                  <a:pt x="2419455" y="107475"/>
                </a:lnTo>
                <a:lnTo>
                  <a:pt x="2530315" y="97224"/>
                </a:lnTo>
                <a:lnTo>
                  <a:pt x="2639195" y="86308"/>
                </a:lnTo>
                <a:lnTo>
                  <a:pt x="2749396" y="73474"/>
                </a:lnTo>
                <a:lnTo>
                  <a:pt x="2859596" y="59807"/>
                </a:lnTo>
                <a:lnTo>
                  <a:pt x="2969796" y="46223"/>
                </a:lnTo>
                <a:lnTo>
                  <a:pt x="3079667" y="30390"/>
                </a:lnTo>
                <a:lnTo>
                  <a:pt x="3189537" y="14057"/>
                </a:lnTo>
                <a:close/>
              </a:path>
            </a:pathLst>
          </a:custGeom>
          <a:solidFill>
            <a:srgbClr val="FFFFFF">
              <a:alpha val="2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348" name="Google Shape;348;p25"/>
          <p:cNvSpPr txBox="1"/>
          <p:nvPr>
            <p:ph type="title"/>
          </p:nvPr>
        </p:nvSpPr>
        <p:spPr>
          <a:xfrm>
            <a:off x="1683171" y="1143000"/>
            <a:ext cx="8825658" cy="3389217"/>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EBEBEB"/>
              </a:buClr>
              <a:buSzPts val="6600"/>
              <a:buFont typeface="Century Gothic"/>
              <a:buNone/>
            </a:pPr>
            <a:r>
              <a:rPr lang="en-US" sz="6600">
                <a:solidFill>
                  <a:srgbClr val="EBEBEB"/>
                </a:solidFill>
              </a:rPr>
              <a:t>Video Example</a:t>
            </a:r>
            <a:endParaRPr/>
          </a:p>
        </p:txBody>
      </p:sp>
      <p:sp>
        <p:nvSpPr>
          <p:cNvPr id="349" name="Google Shape;349;p25"/>
          <p:cNvSpPr txBox="1"/>
          <p:nvPr>
            <p:ph idx="1" type="body"/>
          </p:nvPr>
        </p:nvSpPr>
        <p:spPr>
          <a:xfrm>
            <a:off x="1683171" y="5240851"/>
            <a:ext cx="8825658" cy="828932"/>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SzPts val="1920"/>
              <a:buNone/>
            </a:pPr>
            <a:r>
              <a:rPr lang="en-US" sz="2400" u="sng">
                <a:solidFill>
                  <a:srgbClr val="0096CF"/>
                </a:solidFill>
                <a:highlight>
                  <a:srgbClr val="36393F"/>
                </a:highlight>
                <a:latin typeface="Arial"/>
                <a:ea typeface="Arial"/>
                <a:cs typeface="Arial"/>
                <a:sym typeface="Arial"/>
                <a:hlinkClick r:id="rId4"/>
              </a:rPr>
              <a:t>https://www.youtube.com/watch?v=A8nGhimr3i4&amp;feature=youtu.be</a:t>
            </a:r>
            <a:endParaRPr sz="2400" cap="none">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53" name="Shape 353"/>
        <p:cNvGrpSpPr/>
        <p:nvPr/>
      </p:nvGrpSpPr>
      <p:grpSpPr>
        <a:xfrm>
          <a:off x="0" y="0"/>
          <a:ext cx="0" cy="0"/>
          <a:chOff x="0" y="0"/>
          <a:chExt cx="0" cy="0"/>
        </a:xfrm>
      </p:grpSpPr>
      <p:grpSp>
        <p:nvGrpSpPr>
          <p:cNvPr id="354" name="Google Shape;354;p26"/>
          <p:cNvGrpSpPr/>
          <p:nvPr/>
        </p:nvGrpSpPr>
        <p:grpSpPr>
          <a:xfrm>
            <a:off x="0" y="0"/>
            <a:ext cx="12192000" cy="6858000"/>
            <a:chOff x="0" y="0"/>
            <a:chExt cx="12192000" cy="6858000"/>
          </a:xfrm>
        </p:grpSpPr>
        <p:sp>
          <p:nvSpPr>
            <p:cNvPr id="355" name="Google Shape;355;p26"/>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6"/>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dk1"/>
            </a:solidFill>
            <a:ln>
              <a:noFill/>
            </a:ln>
          </p:spPr>
        </p:sp>
      </p:grpSp>
      <p:sp>
        <p:nvSpPr>
          <p:cNvPr id="357" name="Google Shape;357;p26"/>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 name="Google Shape;358;p26"/>
          <p:cNvGrpSpPr/>
          <p:nvPr/>
        </p:nvGrpSpPr>
        <p:grpSpPr>
          <a:xfrm>
            <a:off x="0" y="0"/>
            <a:ext cx="12192000" cy="6858000"/>
            <a:chOff x="0" y="0"/>
            <a:chExt cx="12192000" cy="6858000"/>
          </a:xfrm>
        </p:grpSpPr>
        <p:sp>
          <p:nvSpPr>
            <p:cNvPr id="359" name="Google Shape;359;p26"/>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6"/>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361" name="Google Shape;361;p26"/>
          <p:cNvSpPr txBox="1"/>
          <p:nvPr>
            <p:ph type="title"/>
          </p:nvPr>
        </p:nvSpPr>
        <p:spPr>
          <a:xfrm>
            <a:off x="1683171" y="1169773"/>
            <a:ext cx="8825658" cy="2870161"/>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chemeClr val="lt1"/>
              </a:buClr>
              <a:buSzPts val="5400"/>
              <a:buFont typeface="Century Gothic"/>
              <a:buNone/>
            </a:pPr>
            <a:r>
              <a:rPr lang="en-US" sz="5400">
                <a:solidFill>
                  <a:schemeClr val="lt1"/>
                </a:solidFill>
              </a:rPr>
              <a:t>Legacy</a:t>
            </a:r>
            <a:endParaRPr/>
          </a:p>
        </p:txBody>
      </p:sp>
      <p:cxnSp>
        <p:nvCxnSpPr>
          <p:cNvPr id="362" name="Google Shape;362;p26"/>
          <p:cNvCxnSpPr/>
          <p:nvPr/>
        </p:nvCxnSpPr>
        <p:spPr>
          <a:xfrm>
            <a:off x="5758249" y="4166888"/>
            <a:ext cx="675502" cy="0"/>
          </a:xfrm>
          <a:prstGeom prst="straightConnector1">
            <a:avLst/>
          </a:prstGeom>
          <a:noFill/>
          <a:ln cap="flat" cmpd="sng" w="12700">
            <a:solidFill>
              <a:srgbClr val="EE52A4"/>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66" name="Shape 366"/>
        <p:cNvGrpSpPr/>
        <p:nvPr/>
      </p:nvGrpSpPr>
      <p:grpSpPr>
        <a:xfrm>
          <a:off x="0" y="0"/>
          <a:ext cx="0" cy="0"/>
          <a:chOff x="0" y="0"/>
          <a:chExt cx="0" cy="0"/>
        </a:xfrm>
      </p:grpSpPr>
      <p:grpSp>
        <p:nvGrpSpPr>
          <p:cNvPr id="367" name="Google Shape;367;p27"/>
          <p:cNvGrpSpPr/>
          <p:nvPr/>
        </p:nvGrpSpPr>
        <p:grpSpPr>
          <a:xfrm>
            <a:off x="0" y="0"/>
            <a:ext cx="12192000" cy="6858000"/>
            <a:chOff x="0" y="0"/>
            <a:chExt cx="12192000" cy="6858000"/>
          </a:xfrm>
        </p:grpSpPr>
        <p:sp>
          <p:nvSpPr>
            <p:cNvPr id="368" name="Google Shape;368;p27"/>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7"/>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370" name="Google Shape;370;p27"/>
          <p:cNvSpPr txBox="1"/>
          <p:nvPr>
            <p:ph type="title"/>
          </p:nvPr>
        </p:nvSpPr>
        <p:spPr>
          <a:xfrm>
            <a:off x="994087" y="1130603"/>
            <a:ext cx="2851585" cy="459679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EBEBEB"/>
              </a:buClr>
              <a:buSzPts val="3200"/>
              <a:buFont typeface="Century Gothic"/>
              <a:buNone/>
            </a:pPr>
            <a:r>
              <a:rPr lang="en-US" sz="3200">
                <a:solidFill>
                  <a:srgbClr val="EBEBEB"/>
                </a:solidFill>
              </a:rPr>
              <a:t>Known Issues</a:t>
            </a:r>
            <a:endParaRPr/>
          </a:p>
        </p:txBody>
      </p:sp>
      <p:sp>
        <p:nvSpPr>
          <p:cNvPr id="371" name="Google Shape;371;p27"/>
          <p:cNvSpPr/>
          <p:nvPr/>
        </p:nvSpPr>
        <p:spPr>
          <a:xfrm rot="-5761331">
            <a:off x="2884218" y="1683278"/>
            <a:ext cx="2934265" cy="437897"/>
          </a:xfrm>
          <a:custGeom>
            <a:rect b="b" l="l" r="r" t="t"/>
            <a:pathLst>
              <a:path extrusionOk="0" h="437897" w="2934265">
                <a:moveTo>
                  <a:pt x="2934265" y="0"/>
                </a:moveTo>
                <a:lnTo>
                  <a:pt x="2888069" y="437897"/>
                </a:lnTo>
                <a:lnTo>
                  <a:pt x="2791337" y="437084"/>
                </a:lnTo>
                <a:cubicBezTo>
                  <a:pt x="2010492" y="424446"/>
                  <a:pt x="481578" y="316124"/>
                  <a:pt x="25070" y="208388"/>
                </a:cubicBezTo>
                <a:cubicBezTo>
                  <a:pt x="16811" y="185970"/>
                  <a:pt x="8258" y="163637"/>
                  <a:pt x="0" y="141220"/>
                </a:cubicBezTo>
                <a:lnTo>
                  <a:pt x="157202" y="150137"/>
                </a:lnTo>
                <a:lnTo>
                  <a:pt x="237720" y="153470"/>
                </a:lnTo>
                <a:lnTo>
                  <a:pt x="320008" y="156970"/>
                </a:lnTo>
                <a:lnTo>
                  <a:pt x="403475" y="160304"/>
                </a:lnTo>
                <a:lnTo>
                  <a:pt x="487532" y="162387"/>
                </a:lnTo>
                <a:lnTo>
                  <a:pt x="573065" y="164387"/>
                </a:lnTo>
                <a:lnTo>
                  <a:pt x="660071" y="166470"/>
                </a:lnTo>
                <a:lnTo>
                  <a:pt x="748258" y="167887"/>
                </a:lnTo>
                <a:lnTo>
                  <a:pt x="837329" y="167887"/>
                </a:lnTo>
                <a:lnTo>
                  <a:pt x="927580" y="168470"/>
                </a:lnTo>
                <a:lnTo>
                  <a:pt x="1018716" y="167887"/>
                </a:lnTo>
                <a:lnTo>
                  <a:pt x="1110736" y="166470"/>
                </a:lnTo>
                <a:lnTo>
                  <a:pt x="1203052" y="165137"/>
                </a:lnTo>
                <a:lnTo>
                  <a:pt x="1296547" y="162387"/>
                </a:lnTo>
                <a:lnTo>
                  <a:pt x="1391222" y="159720"/>
                </a:lnTo>
                <a:lnTo>
                  <a:pt x="1485308" y="156220"/>
                </a:lnTo>
                <a:lnTo>
                  <a:pt x="1580573" y="151553"/>
                </a:lnTo>
                <a:lnTo>
                  <a:pt x="1677017" y="146053"/>
                </a:lnTo>
                <a:lnTo>
                  <a:pt x="1773462" y="140636"/>
                </a:lnTo>
                <a:lnTo>
                  <a:pt x="1869907" y="133720"/>
                </a:lnTo>
                <a:lnTo>
                  <a:pt x="1968121" y="125553"/>
                </a:lnTo>
                <a:lnTo>
                  <a:pt x="2064566" y="117386"/>
                </a:lnTo>
                <a:lnTo>
                  <a:pt x="2162780" y="107802"/>
                </a:lnTo>
                <a:lnTo>
                  <a:pt x="2261880" y="97552"/>
                </a:lnTo>
                <a:lnTo>
                  <a:pt x="2359209" y="86635"/>
                </a:lnTo>
                <a:lnTo>
                  <a:pt x="2457718" y="73802"/>
                </a:lnTo>
                <a:lnTo>
                  <a:pt x="2556228" y="60135"/>
                </a:lnTo>
                <a:lnTo>
                  <a:pt x="2654737" y="46552"/>
                </a:lnTo>
                <a:lnTo>
                  <a:pt x="2752951" y="30718"/>
                </a:lnTo>
                <a:lnTo>
                  <a:pt x="2851166" y="14384"/>
                </a:lnTo>
                <a:close/>
              </a:path>
            </a:pathLst>
          </a:custGeom>
          <a:solidFill>
            <a:schemeClr val="lt1">
              <a:alpha val="2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372" name="Google Shape;372;p27"/>
          <p:cNvSpPr/>
          <p:nvPr/>
        </p:nvSpPr>
        <p:spPr>
          <a:xfrm rot="-5400000">
            <a:off x="4973494" y="-361419"/>
            <a:ext cx="5982968" cy="7580834"/>
          </a:xfrm>
          <a:custGeom>
            <a:rect b="b" l="l" r="r" t="t"/>
            <a:pathLst>
              <a:path extrusionOk="0" h="7521140" w="5982968">
                <a:moveTo>
                  <a:pt x="5982968" y="1177"/>
                </a:moveTo>
                <a:lnTo>
                  <a:pt x="5982968" y="1344715"/>
                </a:lnTo>
                <a:lnTo>
                  <a:pt x="5982967" y="1344715"/>
                </a:lnTo>
                <a:lnTo>
                  <a:pt x="5982967" y="6152387"/>
                </a:lnTo>
                <a:lnTo>
                  <a:pt x="5982968" y="6152387"/>
                </a:lnTo>
                <a:lnTo>
                  <a:pt x="5982968" y="7521140"/>
                </a:lnTo>
                <a:lnTo>
                  <a:pt x="0" y="7521140"/>
                </a:lnTo>
                <a:lnTo>
                  <a:pt x="0" y="6152387"/>
                </a:lnTo>
                <a:lnTo>
                  <a:pt x="2" y="6152387"/>
                </a:lnTo>
                <a:lnTo>
                  <a:pt x="2" y="905354"/>
                </a:lnTo>
                <a:lnTo>
                  <a:pt x="3" y="905354"/>
                </a:lnTo>
                <a:lnTo>
                  <a:pt x="3" y="0"/>
                </a:lnTo>
                <a:lnTo>
                  <a:pt x="35302" y="5883"/>
                </a:lnTo>
                <a:lnTo>
                  <a:pt x="138808" y="23197"/>
                </a:lnTo>
                <a:lnTo>
                  <a:pt x="214194" y="35299"/>
                </a:lnTo>
                <a:lnTo>
                  <a:pt x="303938" y="48074"/>
                </a:lnTo>
                <a:lnTo>
                  <a:pt x="410435" y="63370"/>
                </a:lnTo>
                <a:lnTo>
                  <a:pt x="528299" y="79507"/>
                </a:lnTo>
                <a:lnTo>
                  <a:pt x="661121" y="96484"/>
                </a:lnTo>
                <a:lnTo>
                  <a:pt x="805909" y="114469"/>
                </a:lnTo>
                <a:lnTo>
                  <a:pt x="963260" y="132455"/>
                </a:lnTo>
                <a:lnTo>
                  <a:pt x="1130783" y="150776"/>
                </a:lnTo>
                <a:lnTo>
                  <a:pt x="1311469" y="167753"/>
                </a:lnTo>
                <a:lnTo>
                  <a:pt x="1500531" y="184058"/>
                </a:lnTo>
                <a:lnTo>
                  <a:pt x="1700362" y="198850"/>
                </a:lnTo>
                <a:lnTo>
                  <a:pt x="1908569" y="212969"/>
                </a:lnTo>
                <a:lnTo>
                  <a:pt x="2125751" y="226249"/>
                </a:lnTo>
                <a:lnTo>
                  <a:pt x="2237034" y="230955"/>
                </a:lnTo>
                <a:lnTo>
                  <a:pt x="2350710" y="236166"/>
                </a:lnTo>
                <a:lnTo>
                  <a:pt x="2466181" y="241040"/>
                </a:lnTo>
                <a:lnTo>
                  <a:pt x="2582251" y="244234"/>
                </a:lnTo>
                <a:lnTo>
                  <a:pt x="2700713" y="247092"/>
                </a:lnTo>
                <a:lnTo>
                  <a:pt x="2820373" y="250117"/>
                </a:lnTo>
                <a:lnTo>
                  <a:pt x="2942425" y="252134"/>
                </a:lnTo>
                <a:lnTo>
                  <a:pt x="3065674" y="252134"/>
                </a:lnTo>
                <a:lnTo>
                  <a:pt x="3190119" y="253143"/>
                </a:lnTo>
                <a:lnTo>
                  <a:pt x="3315762" y="252134"/>
                </a:lnTo>
                <a:lnTo>
                  <a:pt x="3443199" y="250117"/>
                </a:lnTo>
                <a:lnTo>
                  <a:pt x="3570636" y="248268"/>
                </a:lnTo>
                <a:lnTo>
                  <a:pt x="3699868" y="244234"/>
                </a:lnTo>
                <a:lnTo>
                  <a:pt x="3830297" y="240032"/>
                </a:lnTo>
                <a:lnTo>
                  <a:pt x="3960726" y="235157"/>
                </a:lnTo>
                <a:lnTo>
                  <a:pt x="4092351" y="228266"/>
                </a:lnTo>
                <a:lnTo>
                  <a:pt x="4225173" y="220029"/>
                </a:lnTo>
                <a:lnTo>
                  <a:pt x="4358593" y="212129"/>
                </a:lnTo>
                <a:lnTo>
                  <a:pt x="4492012" y="202044"/>
                </a:lnTo>
                <a:lnTo>
                  <a:pt x="4627228" y="189941"/>
                </a:lnTo>
                <a:lnTo>
                  <a:pt x="4760647" y="177839"/>
                </a:lnTo>
                <a:lnTo>
                  <a:pt x="4896461" y="163887"/>
                </a:lnTo>
                <a:lnTo>
                  <a:pt x="5032872" y="148591"/>
                </a:lnTo>
                <a:lnTo>
                  <a:pt x="5167489" y="132455"/>
                </a:lnTo>
                <a:lnTo>
                  <a:pt x="5303902" y="113629"/>
                </a:lnTo>
                <a:lnTo>
                  <a:pt x="5439714" y="93458"/>
                </a:lnTo>
                <a:lnTo>
                  <a:pt x="5576126" y="73455"/>
                </a:lnTo>
                <a:lnTo>
                  <a:pt x="5711939" y="50091"/>
                </a:lnTo>
                <a:lnTo>
                  <a:pt x="5847154" y="26222"/>
                </a:lnTo>
                <a:close/>
              </a:path>
            </a:pathLst>
          </a:custGeom>
          <a:solidFill>
            <a:schemeClr val="lt1"/>
          </a:solidFill>
          <a:ln>
            <a:noFill/>
          </a:ln>
        </p:spPr>
      </p:sp>
      <p:sp>
        <p:nvSpPr>
          <p:cNvPr id="373" name="Google Shape;373;p27"/>
          <p:cNvSpPr txBox="1"/>
          <p:nvPr>
            <p:ph idx="1" type="body"/>
          </p:nvPr>
        </p:nvSpPr>
        <p:spPr>
          <a:xfrm>
            <a:off x="4808376" y="437513"/>
            <a:ext cx="5984315" cy="5954325"/>
          </a:xfrm>
          <a:prstGeom prst="rect">
            <a:avLst/>
          </a:prstGeom>
          <a:noFill/>
          <a:ln>
            <a:noFill/>
          </a:ln>
        </p:spPr>
        <p:txBody>
          <a:bodyPr anchorCtr="0" anchor="ctr" bIns="45700" lIns="91425" spcFirstLastPara="1" rIns="91425" wrap="square" tIns="45700">
            <a:noAutofit/>
          </a:bodyPr>
          <a:lstStyle/>
          <a:p>
            <a:pPr indent="-355600" lvl="0" marL="457200" rtl="0" algn="l">
              <a:spcBef>
                <a:spcPts val="0"/>
              </a:spcBef>
              <a:spcAft>
                <a:spcPts val="0"/>
              </a:spcAft>
              <a:buSzPts val="2000"/>
              <a:buChar char="▶"/>
            </a:pPr>
            <a:r>
              <a:rPr lang="en-US" sz="2000"/>
              <a:t>Figuring out spacing and configuration for certain scenes with various elements</a:t>
            </a:r>
            <a:endParaRPr sz="2000"/>
          </a:p>
          <a:p>
            <a:pPr indent="-355600" lvl="0" marL="457200" rtl="0" algn="l">
              <a:spcBef>
                <a:spcPts val="0"/>
              </a:spcBef>
              <a:spcAft>
                <a:spcPts val="0"/>
              </a:spcAft>
              <a:buSzPts val="2000"/>
              <a:buChar char="▶"/>
            </a:pPr>
            <a:r>
              <a:rPr lang="en-US" sz="2000"/>
              <a:t>Trying to </a:t>
            </a:r>
            <a:r>
              <a:rPr lang="en-US" sz="2000"/>
              <a:t>seamlessly transition the items from the database into a tableview with different elements</a:t>
            </a:r>
            <a:endParaRPr sz="2000"/>
          </a:p>
          <a:p>
            <a:pPr indent="-355600" lvl="0" marL="457200" rtl="0" algn="l">
              <a:spcBef>
                <a:spcPts val="0"/>
              </a:spcBef>
              <a:spcAft>
                <a:spcPts val="0"/>
              </a:spcAft>
              <a:buSzPts val="2000"/>
              <a:buChar char="▶"/>
            </a:pPr>
            <a:r>
              <a:rPr lang="en-US" sz="2000"/>
              <a:t>Re-sizing issues with scene elements</a:t>
            </a:r>
            <a:endParaRPr sz="2000"/>
          </a:p>
          <a:p>
            <a:pPr indent="0" lvl="0" marL="1371600" rtl="0" algn="l">
              <a:spcBef>
                <a:spcPts val="0"/>
              </a:spcBef>
              <a:spcAft>
                <a:spcPts val="0"/>
              </a:spcAft>
              <a:buNone/>
            </a:pPr>
            <a:r>
              <a:t/>
            </a:r>
            <a:endParaRPr sz="2000"/>
          </a:p>
          <a:p>
            <a:pPr indent="0" lvl="0" marL="1371600" rtl="0" algn="l">
              <a:spcBef>
                <a:spcPts val="0"/>
              </a:spcBef>
              <a:spcAft>
                <a:spcPts val="0"/>
              </a:spcAft>
              <a:buNone/>
            </a:pPr>
            <a:r>
              <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77" name="Shape 377"/>
        <p:cNvGrpSpPr/>
        <p:nvPr/>
      </p:nvGrpSpPr>
      <p:grpSpPr>
        <a:xfrm>
          <a:off x="0" y="0"/>
          <a:ext cx="0" cy="0"/>
          <a:chOff x="0" y="0"/>
          <a:chExt cx="0" cy="0"/>
        </a:xfrm>
      </p:grpSpPr>
      <p:grpSp>
        <p:nvGrpSpPr>
          <p:cNvPr id="378" name="Google Shape;378;p28"/>
          <p:cNvGrpSpPr/>
          <p:nvPr/>
        </p:nvGrpSpPr>
        <p:grpSpPr>
          <a:xfrm>
            <a:off x="0" y="0"/>
            <a:ext cx="12192000" cy="6858000"/>
            <a:chOff x="0" y="0"/>
            <a:chExt cx="12192000" cy="6858000"/>
          </a:xfrm>
        </p:grpSpPr>
        <p:sp>
          <p:nvSpPr>
            <p:cNvPr id="379" name="Google Shape;379;p28"/>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381" name="Google Shape;381;p28"/>
          <p:cNvSpPr txBox="1"/>
          <p:nvPr>
            <p:ph type="title"/>
          </p:nvPr>
        </p:nvSpPr>
        <p:spPr>
          <a:xfrm>
            <a:off x="994087" y="1130603"/>
            <a:ext cx="2851585" cy="459679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EBEBEB"/>
              </a:buClr>
              <a:buSzPts val="3000"/>
              <a:buFont typeface="Century Gothic"/>
              <a:buNone/>
            </a:pPr>
            <a:r>
              <a:rPr lang="en-US" sz="3000">
                <a:solidFill>
                  <a:srgbClr val="EBEBEB"/>
                </a:solidFill>
              </a:rPr>
              <a:t>Requirements and Testing</a:t>
            </a:r>
            <a:endParaRPr/>
          </a:p>
        </p:txBody>
      </p:sp>
      <p:sp>
        <p:nvSpPr>
          <p:cNvPr id="382" name="Google Shape;382;p28"/>
          <p:cNvSpPr/>
          <p:nvPr/>
        </p:nvSpPr>
        <p:spPr>
          <a:xfrm rot="-5761331">
            <a:off x="2884218" y="1683278"/>
            <a:ext cx="2934265" cy="437897"/>
          </a:xfrm>
          <a:custGeom>
            <a:rect b="b" l="l" r="r" t="t"/>
            <a:pathLst>
              <a:path extrusionOk="0" h="437897" w="2934265">
                <a:moveTo>
                  <a:pt x="2934265" y="0"/>
                </a:moveTo>
                <a:lnTo>
                  <a:pt x="2888069" y="437897"/>
                </a:lnTo>
                <a:lnTo>
                  <a:pt x="2791337" y="437084"/>
                </a:lnTo>
                <a:cubicBezTo>
                  <a:pt x="2010492" y="424446"/>
                  <a:pt x="481578" y="316124"/>
                  <a:pt x="25070" y="208388"/>
                </a:cubicBezTo>
                <a:cubicBezTo>
                  <a:pt x="16811" y="185970"/>
                  <a:pt x="8258" y="163637"/>
                  <a:pt x="0" y="141220"/>
                </a:cubicBezTo>
                <a:lnTo>
                  <a:pt x="157202" y="150137"/>
                </a:lnTo>
                <a:lnTo>
                  <a:pt x="237720" y="153470"/>
                </a:lnTo>
                <a:lnTo>
                  <a:pt x="320008" y="156970"/>
                </a:lnTo>
                <a:lnTo>
                  <a:pt x="403475" y="160304"/>
                </a:lnTo>
                <a:lnTo>
                  <a:pt x="487532" y="162387"/>
                </a:lnTo>
                <a:lnTo>
                  <a:pt x="573065" y="164387"/>
                </a:lnTo>
                <a:lnTo>
                  <a:pt x="660071" y="166470"/>
                </a:lnTo>
                <a:lnTo>
                  <a:pt x="748258" y="167887"/>
                </a:lnTo>
                <a:lnTo>
                  <a:pt x="837329" y="167887"/>
                </a:lnTo>
                <a:lnTo>
                  <a:pt x="927580" y="168470"/>
                </a:lnTo>
                <a:lnTo>
                  <a:pt x="1018716" y="167887"/>
                </a:lnTo>
                <a:lnTo>
                  <a:pt x="1110736" y="166470"/>
                </a:lnTo>
                <a:lnTo>
                  <a:pt x="1203052" y="165137"/>
                </a:lnTo>
                <a:lnTo>
                  <a:pt x="1296547" y="162387"/>
                </a:lnTo>
                <a:lnTo>
                  <a:pt x="1391222" y="159720"/>
                </a:lnTo>
                <a:lnTo>
                  <a:pt x="1485308" y="156220"/>
                </a:lnTo>
                <a:lnTo>
                  <a:pt x="1580573" y="151553"/>
                </a:lnTo>
                <a:lnTo>
                  <a:pt x="1677017" y="146053"/>
                </a:lnTo>
                <a:lnTo>
                  <a:pt x="1773462" y="140636"/>
                </a:lnTo>
                <a:lnTo>
                  <a:pt x="1869907" y="133720"/>
                </a:lnTo>
                <a:lnTo>
                  <a:pt x="1968121" y="125553"/>
                </a:lnTo>
                <a:lnTo>
                  <a:pt x="2064566" y="117386"/>
                </a:lnTo>
                <a:lnTo>
                  <a:pt x="2162780" y="107802"/>
                </a:lnTo>
                <a:lnTo>
                  <a:pt x="2261880" y="97552"/>
                </a:lnTo>
                <a:lnTo>
                  <a:pt x="2359209" y="86635"/>
                </a:lnTo>
                <a:lnTo>
                  <a:pt x="2457718" y="73802"/>
                </a:lnTo>
                <a:lnTo>
                  <a:pt x="2556228" y="60135"/>
                </a:lnTo>
                <a:lnTo>
                  <a:pt x="2654737" y="46552"/>
                </a:lnTo>
                <a:lnTo>
                  <a:pt x="2752951" y="30718"/>
                </a:lnTo>
                <a:lnTo>
                  <a:pt x="2851166" y="14384"/>
                </a:lnTo>
                <a:close/>
              </a:path>
            </a:pathLst>
          </a:custGeom>
          <a:solidFill>
            <a:schemeClr val="lt1">
              <a:alpha val="2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383" name="Google Shape;383;p28"/>
          <p:cNvSpPr/>
          <p:nvPr/>
        </p:nvSpPr>
        <p:spPr>
          <a:xfrm rot="-5400000">
            <a:off x="4973494" y="-361419"/>
            <a:ext cx="5982968" cy="7580834"/>
          </a:xfrm>
          <a:custGeom>
            <a:rect b="b" l="l" r="r" t="t"/>
            <a:pathLst>
              <a:path extrusionOk="0" h="7521140" w="5982968">
                <a:moveTo>
                  <a:pt x="5982968" y="1177"/>
                </a:moveTo>
                <a:lnTo>
                  <a:pt x="5982968" y="1344715"/>
                </a:lnTo>
                <a:lnTo>
                  <a:pt x="5982967" y="1344715"/>
                </a:lnTo>
                <a:lnTo>
                  <a:pt x="5982967" y="6152387"/>
                </a:lnTo>
                <a:lnTo>
                  <a:pt x="5982968" y="6152387"/>
                </a:lnTo>
                <a:lnTo>
                  <a:pt x="5982968" y="7521140"/>
                </a:lnTo>
                <a:lnTo>
                  <a:pt x="0" y="7521140"/>
                </a:lnTo>
                <a:lnTo>
                  <a:pt x="0" y="6152387"/>
                </a:lnTo>
                <a:lnTo>
                  <a:pt x="2" y="6152387"/>
                </a:lnTo>
                <a:lnTo>
                  <a:pt x="2" y="905354"/>
                </a:lnTo>
                <a:lnTo>
                  <a:pt x="3" y="905354"/>
                </a:lnTo>
                <a:lnTo>
                  <a:pt x="3" y="0"/>
                </a:lnTo>
                <a:lnTo>
                  <a:pt x="35302" y="5883"/>
                </a:lnTo>
                <a:lnTo>
                  <a:pt x="138808" y="23197"/>
                </a:lnTo>
                <a:lnTo>
                  <a:pt x="214194" y="35299"/>
                </a:lnTo>
                <a:lnTo>
                  <a:pt x="303938" y="48074"/>
                </a:lnTo>
                <a:lnTo>
                  <a:pt x="410435" y="63370"/>
                </a:lnTo>
                <a:lnTo>
                  <a:pt x="528299" y="79507"/>
                </a:lnTo>
                <a:lnTo>
                  <a:pt x="661121" y="96484"/>
                </a:lnTo>
                <a:lnTo>
                  <a:pt x="805909" y="114469"/>
                </a:lnTo>
                <a:lnTo>
                  <a:pt x="963260" y="132455"/>
                </a:lnTo>
                <a:lnTo>
                  <a:pt x="1130783" y="150776"/>
                </a:lnTo>
                <a:lnTo>
                  <a:pt x="1311469" y="167753"/>
                </a:lnTo>
                <a:lnTo>
                  <a:pt x="1500531" y="184058"/>
                </a:lnTo>
                <a:lnTo>
                  <a:pt x="1700362" y="198850"/>
                </a:lnTo>
                <a:lnTo>
                  <a:pt x="1908569" y="212969"/>
                </a:lnTo>
                <a:lnTo>
                  <a:pt x="2125751" y="226249"/>
                </a:lnTo>
                <a:lnTo>
                  <a:pt x="2237034" y="230955"/>
                </a:lnTo>
                <a:lnTo>
                  <a:pt x="2350710" y="236166"/>
                </a:lnTo>
                <a:lnTo>
                  <a:pt x="2466181" y="241040"/>
                </a:lnTo>
                <a:lnTo>
                  <a:pt x="2582251" y="244234"/>
                </a:lnTo>
                <a:lnTo>
                  <a:pt x="2700713" y="247092"/>
                </a:lnTo>
                <a:lnTo>
                  <a:pt x="2820373" y="250117"/>
                </a:lnTo>
                <a:lnTo>
                  <a:pt x="2942425" y="252134"/>
                </a:lnTo>
                <a:lnTo>
                  <a:pt x="3065674" y="252134"/>
                </a:lnTo>
                <a:lnTo>
                  <a:pt x="3190119" y="253143"/>
                </a:lnTo>
                <a:lnTo>
                  <a:pt x="3315762" y="252134"/>
                </a:lnTo>
                <a:lnTo>
                  <a:pt x="3443199" y="250117"/>
                </a:lnTo>
                <a:lnTo>
                  <a:pt x="3570636" y="248268"/>
                </a:lnTo>
                <a:lnTo>
                  <a:pt x="3699868" y="244234"/>
                </a:lnTo>
                <a:lnTo>
                  <a:pt x="3830297" y="240032"/>
                </a:lnTo>
                <a:lnTo>
                  <a:pt x="3960726" y="235157"/>
                </a:lnTo>
                <a:lnTo>
                  <a:pt x="4092351" y="228266"/>
                </a:lnTo>
                <a:lnTo>
                  <a:pt x="4225173" y="220029"/>
                </a:lnTo>
                <a:lnTo>
                  <a:pt x="4358593" y="212129"/>
                </a:lnTo>
                <a:lnTo>
                  <a:pt x="4492012" y="202044"/>
                </a:lnTo>
                <a:lnTo>
                  <a:pt x="4627228" y="189941"/>
                </a:lnTo>
                <a:lnTo>
                  <a:pt x="4760647" y="177839"/>
                </a:lnTo>
                <a:lnTo>
                  <a:pt x="4896461" y="163887"/>
                </a:lnTo>
                <a:lnTo>
                  <a:pt x="5032872" y="148591"/>
                </a:lnTo>
                <a:lnTo>
                  <a:pt x="5167489" y="132455"/>
                </a:lnTo>
                <a:lnTo>
                  <a:pt x="5303902" y="113629"/>
                </a:lnTo>
                <a:lnTo>
                  <a:pt x="5439714" y="93458"/>
                </a:lnTo>
                <a:lnTo>
                  <a:pt x="5576126" y="73455"/>
                </a:lnTo>
                <a:lnTo>
                  <a:pt x="5711939" y="50091"/>
                </a:lnTo>
                <a:lnTo>
                  <a:pt x="5847154" y="26222"/>
                </a:lnTo>
                <a:close/>
              </a:path>
            </a:pathLst>
          </a:custGeom>
          <a:solidFill>
            <a:schemeClr val="lt1"/>
          </a:solidFill>
          <a:ln>
            <a:noFill/>
          </a:ln>
        </p:spPr>
      </p:sp>
      <p:sp>
        <p:nvSpPr>
          <p:cNvPr id="384" name="Google Shape;384;p28"/>
          <p:cNvSpPr txBox="1"/>
          <p:nvPr>
            <p:ph idx="1" type="body"/>
          </p:nvPr>
        </p:nvSpPr>
        <p:spPr>
          <a:xfrm>
            <a:off x="4808376" y="437513"/>
            <a:ext cx="5984315" cy="59543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sz="2000"/>
          </a:p>
          <a:p>
            <a:pPr indent="-355600" lvl="0" marL="457200" rtl="0" algn="l">
              <a:spcBef>
                <a:spcPts val="0"/>
              </a:spcBef>
              <a:spcAft>
                <a:spcPts val="0"/>
              </a:spcAft>
              <a:buSzPts val="2000"/>
              <a:buChar char="▶"/>
            </a:pPr>
            <a:r>
              <a:rPr lang="en-US" sz="2000"/>
              <a:t>Initial testing: Black Box Testing</a:t>
            </a:r>
            <a:endParaRPr sz="2000"/>
          </a:p>
          <a:p>
            <a:pPr indent="-355600" lvl="0" marL="457200" rtl="0" algn="l">
              <a:spcBef>
                <a:spcPts val="0"/>
              </a:spcBef>
              <a:spcAft>
                <a:spcPts val="0"/>
              </a:spcAft>
              <a:buSzPts val="2000"/>
              <a:buChar char="▶"/>
            </a:pPr>
            <a:r>
              <a:rPr lang="en-US" sz="2000"/>
              <a:t>Final testing: White Box Testing</a:t>
            </a:r>
            <a:endParaRPr sz="2000"/>
          </a:p>
          <a:p>
            <a:pPr indent="0" lvl="0" marL="457200" rtl="0" algn="l">
              <a:spcBef>
                <a:spcPts val="0"/>
              </a:spcBef>
              <a:spcAft>
                <a:spcPts val="0"/>
              </a:spcAft>
              <a:buNone/>
            </a:pPr>
            <a:r>
              <a:t/>
            </a:r>
            <a:endParaRPr sz="2000"/>
          </a:p>
          <a:p>
            <a:pPr indent="0" lvl="0" marL="457200" rtl="0" algn="l">
              <a:spcBef>
                <a:spcPts val="0"/>
              </a:spcBef>
              <a:spcAft>
                <a:spcPts val="0"/>
              </a:spcAft>
              <a:buNone/>
            </a:pPr>
            <a:r>
              <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88" name="Shape 388"/>
        <p:cNvGrpSpPr/>
        <p:nvPr/>
      </p:nvGrpSpPr>
      <p:grpSpPr>
        <a:xfrm>
          <a:off x="0" y="0"/>
          <a:ext cx="0" cy="0"/>
          <a:chOff x="0" y="0"/>
          <a:chExt cx="0" cy="0"/>
        </a:xfrm>
      </p:grpSpPr>
      <p:grpSp>
        <p:nvGrpSpPr>
          <p:cNvPr id="389" name="Google Shape;389;p29"/>
          <p:cNvGrpSpPr/>
          <p:nvPr/>
        </p:nvGrpSpPr>
        <p:grpSpPr>
          <a:xfrm>
            <a:off x="0" y="0"/>
            <a:ext cx="12192000" cy="6858000"/>
            <a:chOff x="0" y="0"/>
            <a:chExt cx="12192000" cy="6858000"/>
          </a:xfrm>
        </p:grpSpPr>
        <p:sp>
          <p:nvSpPr>
            <p:cNvPr id="390" name="Google Shape;390;p29"/>
            <p:cNvSpPr/>
            <p:nvPr/>
          </p:nvSpPr>
          <p:spPr>
            <a:xfrm>
              <a:off x="0" y="0"/>
              <a:ext cx="12192000" cy="6858000"/>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9"/>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392" name="Google Shape;392;p29"/>
          <p:cNvSpPr txBox="1"/>
          <p:nvPr>
            <p:ph type="title"/>
          </p:nvPr>
        </p:nvSpPr>
        <p:spPr>
          <a:xfrm>
            <a:off x="994087" y="1130603"/>
            <a:ext cx="2851585" cy="459679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EBEBEB"/>
              </a:buClr>
              <a:buSzPts val="3200"/>
              <a:buFont typeface="Century Gothic"/>
              <a:buNone/>
            </a:pPr>
            <a:r>
              <a:rPr lang="en-US" sz="3200">
                <a:solidFill>
                  <a:srgbClr val="EBEBEB"/>
                </a:solidFill>
              </a:rPr>
              <a:t>Challenges, Issues, and Lessons learned</a:t>
            </a:r>
            <a:endParaRPr/>
          </a:p>
        </p:txBody>
      </p:sp>
      <p:sp>
        <p:nvSpPr>
          <p:cNvPr id="393" name="Google Shape;393;p29"/>
          <p:cNvSpPr/>
          <p:nvPr/>
        </p:nvSpPr>
        <p:spPr>
          <a:xfrm rot="-5761331">
            <a:off x="2884218" y="1683278"/>
            <a:ext cx="2934265" cy="437897"/>
          </a:xfrm>
          <a:custGeom>
            <a:rect b="b" l="l" r="r" t="t"/>
            <a:pathLst>
              <a:path extrusionOk="0" h="437897" w="2934265">
                <a:moveTo>
                  <a:pt x="2934265" y="0"/>
                </a:moveTo>
                <a:lnTo>
                  <a:pt x="2888069" y="437897"/>
                </a:lnTo>
                <a:lnTo>
                  <a:pt x="2791337" y="437084"/>
                </a:lnTo>
                <a:cubicBezTo>
                  <a:pt x="2010492" y="424446"/>
                  <a:pt x="481578" y="316124"/>
                  <a:pt x="25070" y="208388"/>
                </a:cubicBezTo>
                <a:cubicBezTo>
                  <a:pt x="16811" y="185970"/>
                  <a:pt x="8258" y="163637"/>
                  <a:pt x="0" y="141220"/>
                </a:cubicBezTo>
                <a:lnTo>
                  <a:pt x="157202" y="150137"/>
                </a:lnTo>
                <a:lnTo>
                  <a:pt x="237720" y="153470"/>
                </a:lnTo>
                <a:lnTo>
                  <a:pt x="320008" y="156970"/>
                </a:lnTo>
                <a:lnTo>
                  <a:pt x="403475" y="160304"/>
                </a:lnTo>
                <a:lnTo>
                  <a:pt x="487532" y="162387"/>
                </a:lnTo>
                <a:lnTo>
                  <a:pt x="573065" y="164387"/>
                </a:lnTo>
                <a:lnTo>
                  <a:pt x="660071" y="166470"/>
                </a:lnTo>
                <a:lnTo>
                  <a:pt x="748258" y="167887"/>
                </a:lnTo>
                <a:lnTo>
                  <a:pt x="837329" y="167887"/>
                </a:lnTo>
                <a:lnTo>
                  <a:pt x="927580" y="168470"/>
                </a:lnTo>
                <a:lnTo>
                  <a:pt x="1018716" y="167887"/>
                </a:lnTo>
                <a:lnTo>
                  <a:pt x="1110736" y="166470"/>
                </a:lnTo>
                <a:lnTo>
                  <a:pt x="1203052" y="165137"/>
                </a:lnTo>
                <a:lnTo>
                  <a:pt x="1296547" y="162387"/>
                </a:lnTo>
                <a:lnTo>
                  <a:pt x="1391222" y="159720"/>
                </a:lnTo>
                <a:lnTo>
                  <a:pt x="1485308" y="156220"/>
                </a:lnTo>
                <a:lnTo>
                  <a:pt x="1580573" y="151553"/>
                </a:lnTo>
                <a:lnTo>
                  <a:pt x="1677017" y="146053"/>
                </a:lnTo>
                <a:lnTo>
                  <a:pt x="1773462" y="140636"/>
                </a:lnTo>
                <a:lnTo>
                  <a:pt x="1869907" y="133720"/>
                </a:lnTo>
                <a:lnTo>
                  <a:pt x="1968121" y="125553"/>
                </a:lnTo>
                <a:lnTo>
                  <a:pt x="2064566" y="117386"/>
                </a:lnTo>
                <a:lnTo>
                  <a:pt x="2162780" y="107802"/>
                </a:lnTo>
                <a:lnTo>
                  <a:pt x="2261880" y="97552"/>
                </a:lnTo>
                <a:lnTo>
                  <a:pt x="2359209" y="86635"/>
                </a:lnTo>
                <a:lnTo>
                  <a:pt x="2457718" y="73802"/>
                </a:lnTo>
                <a:lnTo>
                  <a:pt x="2556228" y="60135"/>
                </a:lnTo>
                <a:lnTo>
                  <a:pt x="2654737" y="46552"/>
                </a:lnTo>
                <a:lnTo>
                  <a:pt x="2752951" y="30718"/>
                </a:lnTo>
                <a:lnTo>
                  <a:pt x="2851166" y="14384"/>
                </a:lnTo>
                <a:close/>
              </a:path>
            </a:pathLst>
          </a:custGeom>
          <a:solidFill>
            <a:schemeClr val="lt1">
              <a:alpha val="20000"/>
            </a:scheme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394" name="Google Shape;394;p29"/>
          <p:cNvSpPr/>
          <p:nvPr/>
        </p:nvSpPr>
        <p:spPr>
          <a:xfrm rot="-5400000">
            <a:off x="4973494" y="-361419"/>
            <a:ext cx="5982968" cy="7580834"/>
          </a:xfrm>
          <a:custGeom>
            <a:rect b="b" l="l" r="r" t="t"/>
            <a:pathLst>
              <a:path extrusionOk="0" h="7521140" w="5982968">
                <a:moveTo>
                  <a:pt x="5982968" y="1177"/>
                </a:moveTo>
                <a:lnTo>
                  <a:pt x="5982968" y="1344715"/>
                </a:lnTo>
                <a:lnTo>
                  <a:pt x="5982967" y="1344715"/>
                </a:lnTo>
                <a:lnTo>
                  <a:pt x="5982967" y="6152387"/>
                </a:lnTo>
                <a:lnTo>
                  <a:pt x="5982968" y="6152387"/>
                </a:lnTo>
                <a:lnTo>
                  <a:pt x="5982968" y="7521140"/>
                </a:lnTo>
                <a:lnTo>
                  <a:pt x="0" y="7521140"/>
                </a:lnTo>
                <a:lnTo>
                  <a:pt x="0" y="6152387"/>
                </a:lnTo>
                <a:lnTo>
                  <a:pt x="2" y="6152387"/>
                </a:lnTo>
                <a:lnTo>
                  <a:pt x="2" y="905354"/>
                </a:lnTo>
                <a:lnTo>
                  <a:pt x="3" y="905354"/>
                </a:lnTo>
                <a:lnTo>
                  <a:pt x="3" y="0"/>
                </a:lnTo>
                <a:lnTo>
                  <a:pt x="35302" y="5883"/>
                </a:lnTo>
                <a:lnTo>
                  <a:pt x="138808" y="23197"/>
                </a:lnTo>
                <a:lnTo>
                  <a:pt x="214194" y="35299"/>
                </a:lnTo>
                <a:lnTo>
                  <a:pt x="303938" y="48074"/>
                </a:lnTo>
                <a:lnTo>
                  <a:pt x="410435" y="63370"/>
                </a:lnTo>
                <a:lnTo>
                  <a:pt x="528299" y="79507"/>
                </a:lnTo>
                <a:lnTo>
                  <a:pt x="661121" y="96484"/>
                </a:lnTo>
                <a:lnTo>
                  <a:pt x="805909" y="114469"/>
                </a:lnTo>
                <a:lnTo>
                  <a:pt x="963260" y="132455"/>
                </a:lnTo>
                <a:lnTo>
                  <a:pt x="1130783" y="150776"/>
                </a:lnTo>
                <a:lnTo>
                  <a:pt x="1311469" y="167753"/>
                </a:lnTo>
                <a:lnTo>
                  <a:pt x="1500531" y="184058"/>
                </a:lnTo>
                <a:lnTo>
                  <a:pt x="1700362" y="198850"/>
                </a:lnTo>
                <a:lnTo>
                  <a:pt x="1908569" y="212969"/>
                </a:lnTo>
                <a:lnTo>
                  <a:pt x="2125751" y="226249"/>
                </a:lnTo>
                <a:lnTo>
                  <a:pt x="2237034" y="230955"/>
                </a:lnTo>
                <a:lnTo>
                  <a:pt x="2350710" y="236166"/>
                </a:lnTo>
                <a:lnTo>
                  <a:pt x="2466181" y="241040"/>
                </a:lnTo>
                <a:lnTo>
                  <a:pt x="2582251" y="244234"/>
                </a:lnTo>
                <a:lnTo>
                  <a:pt x="2700713" y="247092"/>
                </a:lnTo>
                <a:lnTo>
                  <a:pt x="2820373" y="250117"/>
                </a:lnTo>
                <a:lnTo>
                  <a:pt x="2942425" y="252134"/>
                </a:lnTo>
                <a:lnTo>
                  <a:pt x="3065674" y="252134"/>
                </a:lnTo>
                <a:lnTo>
                  <a:pt x="3190119" y="253143"/>
                </a:lnTo>
                <a:lnTo>
                  <a:pt x="3315762" y="252134"/>
                </a:lnTo>
                <a:lnTo>
                  <a:pt x="3443199" y="250117"/>
                </a:lnTo>
                <a:lnTo>
                  <a:pt x="3570636" y="248268"/>
                </a:lnTo>
                <a:lnTo>
                  <a:pt x="3699868" y="244234"/>
                </a:lnTo>
                <a:lnTo>
                  <a:pt x="3830297" y="240032"/>
                </a:lnTo>
                <a:lnTo>
                  <a:pt x="3960726" y="235157"/>
                </a:lnTo>
                <a:lnTo>
                  <a:pt x="4092351" y="228266"/>
                </a:lnTo>
                <a:lnTo>
                  <a:pt x="4225173" y="220029"/>
                </a:lnTo>
                <a:lnTo>
                  <a:pt x="4358593" y="212129"/>
                </a:lnTo>
                <a:lnTo>
                  <a:pt x="4492012" y="202044"/>
                </a:lnTo>
                <a:lnTo>
                  <a:pt x="4627228" y="189941"/>
                </a:lnTo>
                <a:lnTo>
                  <a:pt x="4760647" y="177839"/>
                </a:lnTo>
                <a:lnTo>
                  <a:pt x="4896461" y="163887"/>
                </a:lnTo>
                <a:lnTo>
                  <a:pt x="5032872" y="148591"/>
                </a:lnTo>
                <a:lnTo>
                  <a:pt x="5167489" y="132455"/>
                </a:lnTo>
                <a:lnTo>
                  <a:pt x="5303902" y="113629"/>
                </a:lnTo>
                <a:lnTo>
                  <a:pt x="5439714" y="93458"/>
                </a:lnTo>
                <a:lnTo>
                  <a:pt x="5576126" y="73455"/>
                </a:lnTo>
                <a:lnTo>
                  <a:pt x="5711939" y="50091"/>
                </a:lnTo>
                <a:lnTo>
                  <a:pt x="5847154" y="26222"/>
                </a:lnTo>
                <a:close/>
              </a:path>
            </a:pathLst>
          </a:custGeom>
          <a:solidFill>
            <a:schemeClr val="lt1"/>
          </a:solidFill>
          <a:ln>
            <a:noFill/>
          </a:ln>
        </p:spPr>
      </p:sp>
      <p:sp>
        <p:nvSpPr>
          <p:cNvPr id="395" name="Google Shape;395;p29"/>
          <p:cNvSpPr txBox="1"/>
          <p:nvPr>
            <p:ph idx="1" type="body"/>
          </p:nvPr>
        </p:nvSpPr>
        <p:spPr>
          <a:xfrm>
            <a:off x="4808376" y="437513"/>
            <a:ext cx="5984315" cy="5954325"/>
          </a:xfrm>
          <a:prstGeom prst="rect">
            <a:avLst/>
          </a:prstGeom>
          <a:noFill/>
          <a:ln>
            <a:noFill/>
          </a:ln>
        </p:spPr>
        <p:txBody>
          <a:bodyPr anchorCtr="0" anchor="ctr" bIns="45700" lIns="91425" spcFirstLastPara="1" rIns="91425" wrap="square" tIns="45700">
            <a:noAutofit/>
          </a:bodyPr>
          <a:lstStyle/>
          <a:p>
            <a:pPr indent="-355600" lvl="0" marL="457200" rtl="0" algn="l">
              <a:spcBef>
                <a:spcPts val="0"/>
              </a:spcBef>
              <a:spcAft>
                <a:spcPts val="0"/>
              </a:spcAft>
              <a:buSzPts val="2000"/>
              <a:buChar char="▶"/>
            </a:pPr>
            <a:r>
              <a:rPr lang="en-US" sz="2000"/>
              <a:t>Communication between front and back end.</a:t>
            </a:r>
            <a:endParaRPr sz="2000"/>
          </a:p>
          <a:p>
            <a:pPr indent="-355600" lvl="0" marL="457200" rtl="0" algn="l">
              <a:spcBef>
                <a:spcPts val="0"/>
              </a:spcBef>
              <a:spcAft>
                <a:spcPts val="0"/>
              </a:spcAft>
              <a:buSzPts val="2000"/>
              <a:buChar char="▶"/>
            </a:pPr>
            <a:r>
              <a:rPr lang="en-US" sz="2000"/>
              <a:t>Time management during development</a:t>
            </a:r>
            <a:endParaRPr sz="2000"/>
          </a:p>
          <a:p>
            <a:pPr indent="-355600" lvl="0" marL="457200" rtl="0" algn="l">
              <a:spcBef>
                <a:spcPts val="0"/>
              </a:spcBef>
              <a:spcAft>
                <a:spcPts val="0"/>
              </a:spcAft>
              <a:buSzPts val="2000"/>
              <a:buChar char="▶"/>
            </a:pPr>
            <a:r>
              <a:rPr lang="en-US" sz="2000"/>
              <a:t>Use visual representations for design</a:t>
            </a:r>
            <a:endParaRPr sz="2000"/>
          </a:p>
          <a:p>
            <a:pPr indent="-355600" lvl="0" marL="457200" rtl="0" algn="l">
              <a:spcBef>
                <a:spcPts val="0"/>
              </a:spcBef>
              <a:spcAft>
                <a:spcPts val="0"/>
              </a:spcAft>
              <a:buSzPts val="2000"/>
              <a:buChar char="▶"/>
            </a:pPr>
            <a:r>
              <a:rPr lang="en-US" sz="2000"/>
              <a:t>splitting up work between roles</a:t>
            </a:r>
            <a:endParaRPr sz="2000"/>
          </a:p>
          <a:p>
            <a:pPr indent="0" lvl="0" marL="914400" rtl="0" algn="l">
              <a:spcBef>
                <a:spcPts val="0"/>
              </a:spcBef>
              <a:spcAft>
                <a:spcPts val="0"/>
              </a:spcAft>
              <a:buNone/>
            </a:pPr>
            <a:r>
              <a:t/>
            </a:r>
            <a:endParaRPr sz="2000"/>
          </a:p>
          <a:p>
            <a:pPr indent="0" lvl="0" marL="914400" rtl="0" algn="l">
              <a:spcBef>
                <a:spcPts val="0"/>
              </a:spcBef>
              <a:spcAft>
                <a:spcPts val="0"/>
              </a:spcAft>
              <a:buNone/>
            </a:pPr>
            <a:r>
              <a:t/>
            </a:r>
            <a:endParaRPr sz="2000"/>
          </a:p>
          <a:p>
            <a:pPr indent="0" lvl="0" marL="914400" rtl="0" algn="l">
              <a:spcBef>
                <a:spcPts val="0"/>
              </a:spcBef>
              <a:spcAft>
                <a:spcPts val="0"/>
              </a:spcAft>
              <a:buClr>
                <a:schemeClr val="dk1"/>
              </a:buClr>
              <a:buSzPts val="1100"/>
              <a:buFont typeface="Arial"/>
              <a:buNone/>
            </a:pPr>
            <a:r>
              <a:t/>
            </a:r>
            <a:endParaRPr sz="2000"/>
          </a:p>
          <a:p>
            <a:pPr indent="0" lvl="0" marL="914400" rtl="0" algn="l">
              <a:spcBef>
                <a:spcPts val="0"/>
              </a:spcBef>
              <a:spcAft>
                <a:spcPts val="0"/>
              </a:spcAft>
              <a:buClr>
                <a:schemeClr val="dk1"/>
              </a:buClr>
              <a:buSzPts val="1100"/>
              <a:buFont typeface="Arial"/>
              <a:buNone/>
            </a:pPr>
            <a:r>
              <a:t/>
            </a:r>
            <a:endParaRPr sz="2000"/>
          </a:p>
          <a:p>
            <a:pPr indent="-241300" lvl="0" marL="342900" rtl="0" algn="l">
              <a:spcBef>
                <a:spcPts val="0"/>
              </a:spcBef>
              <a:spcAft>
                <a:spcPts val="0"/>
              </a:spcAft>
              <a:buSzPts val="1600"/>
              <a:buNone/>
            </a:pPr>
            <a:r>
              <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